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57" r:id="rId18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94"/>
  </p:normalViewPr>
  <p:slideViewPr>
    <p:cSldViewPr snapToGrid="0" snapToObjects="1">
      <p:cViewPr varScale="1">
        <p:scale>
          <a:sx n="165" d="100"/>
          <a:sy n="165" d="100"/>
        </p:scale>
        <p:origin x="504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1" d="100"/>
          <a:sy n="51" d="100"/>
        </p:scale>
        <p:origin x="2692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30FA9A-E001-4A39-874D-846C7FD5DB10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AC3260C-3242-4F25-931D-A3589B402E84}">
      <dgm:prSet phldrT="[Text]" custT="1"/>
      <dgm:spPr/>
      <dgm:t>
        <a:bodyPr/>
        <a:lstStyle/>
        <a:p>
          <a:r>
            <a:rPr lang="de-DE" sz="2700" b="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Das Konzept ist geeignet für</a:t>
          </a:r>
        </a:p>
      </dgm:t>
    </dgm:pt>
    <dgm:pt modelId="{A8860001-3E0C-4AE2-9A0E-82243D52238C}" type="parTrans" cxnId="{6237ED5B-4D75-41BA-B2E3-5D5F2A91F0AB}">
      <dgm:prSet/>
      <dgm:spPr/>
      <dgm:t>
        <a:bodyPr/>
        <a:lstStyle/>
        <a:p>
          <a:endParaRPr lang="de-DE"/>
        </a:p>
      </dgm:t>
    </dgm:pt>
    <dgm:pt modelId="{55B9174D-834F-478A-AB81-093D8C4A248F}" type="sibTrans" cxnId="{6237ED5B-4D75-41BA-B2E3-5D5F2A91F0AB}">
      <dgm:prSet/>
      <dgm:spPr/>
      <dgm:t>
        <a:bodyPr/>
        <a:lstStyle/>
        <a:p>
          <a:endParaRPr lang="de-DE"/>
        </a:p>
      </dgm:t>
    </dgm:pt>
    <dgm:pt modelId="{931D4BBB-9DF3-4866-9954-7BC3A3F8F0BF}">
      <dgm:prSet phldrT="[Text]" custT="1"/>
      <dgm:spPr/>
      <dgm:t>
        <a:bodyPr/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Konferenz Landesbezirk</a:t>
          </a:r>
        </a:p>
      </dgm:t>
    </dgm:pt>
    <dgm:pt modelId="{14586EE8-046B-4C5B-8E72-252BD0022BE5}" type="parTrans" cxnId="{67BC2A35-7A7E-429A-919A-72BECC565B9A}">
      <dgm:prSet/>
      <dgm:spPr/>
      <dgm:t>
        <a:bodyPr/>
        <a:lstStyle/>
        <a:p>
          <a:endParaRPr lang="de-DE"/>
        </a:p>
      </dgm:t>
    </dgm:pt>
    <dgm:pt modelId="{5C2F0988-71D3-47C0-AB2A-DA05083FC269}" type="sibTrans" cxnId="{67BC2A35-7A7E-429A-919A-72BECC565B9A}">
      <dgm:prSet/>
      <dgm:spPr/>
      <dgm:t>
        <a:bodyPr/>
        <a:lstStyle/>
        <a:p>
          <a:endParaRPr lang="de-DE"/>
        </a:p>
      </dgm:t>
    </dgm:pt>
    <dgm:pt modelId="{5D03BC7A-B8ED-4DD8-9EA1-65F180756C3D}">
      <dgm:prSet phldrT="[Text]" custT="1"/>
      <dgm:spPr/>
      <dgm:t>
        <a:bodyPr/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Konferenz Bezirk</a:t>
          </a:r>
        </a:p>
      </dgm:t>
    </dgm:pt>
    <dgm:pt modelId="{0A5098AE-EF0C-4D30-91DF-60BE398517ED}" type="parTrans" cxnId="{FAB154ED-F51D-49B0-B43F-1739E9363C1B}">
      <dgm:prSet/>
      <dgm:spPr/>
      <dgm:t>
        <a:bodyPr/>
        <a:lstStyle/>
        <a:p>
          <a:endParaRPr lang="de-DE"/>
        </a:p>
      </dgm:t>
    </dgm:pt>
    <dgm:pt modelId="{B1439BB8-7331-476A-BB19-E061D4FF2F8F}" type="sibTrans" cxnId="{FAB154ED-F51D-49B0-B43F-1739E9363C1B}">
      <dgm:prSet/>
      <dgm:spPr/>
      <dgm:t>
        <a:bodyPr/>
        <a:lstStyle/>
        <a:p>
          <a:endParaRPr lang="de-DE"/>
        </a:p>
      </dgm:t>
    </dgm:pt>
    <dgm:pt modelId="{BAD27A4B-4A9D-45DD-B39D-141BA982121F}">
      <dgm:prSet phldrT="[Text]" custT="1"/>
      <dgm:spPr/>
      <dgm:t>
        <a:bodyPr/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Veranstaltung – 2-Stunden-Format</a:t>
          </a:r>
        </a:p>
      </dgm:t>
    </dgm:pt>
    <dgm:pt modelId="{038A2AC5-09E4-4A59-B23B-3C45EE83E562}" type="parTrans" cxnId="{973EBC9F-6465-4641-9CEC-7B8676A4BE40}">
      <dgm:prSet/>
      <dgm:spPr/>
      <dgm:t>
        <a:bodyPr/>
        <a:lstStyle/>
        <a:p>
          <a:endParaRPr lang="de-DE"/>
        </a:p>
      </dgm:t>
    </dgm:pt>
    <dgm:pt modelId="{8943EEE2-D24F-4F28-BAED-9873561ADC56}" type="sibTrans" cxnId="{973EBC9F-6465-4641-9CEC-7B8676A4BE40}">
      <dgm:prSet/>
      <dgm:spPr/>
      <dgm:t>
        <a:bodyPr/>
        <a:lstStyle/>
        <a:p>
          <a:endParaRPr lang="de-DE"/>
        </a:p>
      </dgm:t>
    </dgm:pt>
    <dgm:pt modelId="{54C66671-FA56-4FAC-98B3-687BBD6D4D4F}">
      <dgm:prSet phldrT="[Text]" custT="1"/>
      <dgm:spPr/>
      <dgm:t>
        <a:bodyPr/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Talk Time in der Mittagspause</a:t>
          </a:r>
        </a:p>
      </dgm:t>
    </dgm:pt>
    <dgm:pt modelId="{653BFB12-602F-4440-BCC2-36B5BEE9E477}" type="parTrans" cxnId="{C9BA0B21-00AD-4EB5-88E7-F5453EE8BA72}">
      <dgm:prSet/>
      <dgm:spPr/>
      <dgm:t>
        <a:bodyPr/>
        <a:lstStyle/>
        <a:p>
          <a:endParaRPr lang="de-DE"/>
        </a:p>
      </dgm:t>
    </dgm:pt>
    <dgm:pt modelId="{E4735E56-C1CE-4D77-8AC7-F7DFE92C2353}" type="sibTrans" cxnId="{C9BA0B21-00AD-4EB5-88E7-F5453EE8BA72}">
      <dgm:prSet/>
      <dgm:spPr/>
      <dgm:t>
        <a:bodyPr/>
        <a:lstStyle/>
        <a:p>
          <a:endParaRPr lang="de-DE"/>
        </a:p>
      </dgm:t>
    </dgm:pt>
    <dgm:pt modelId="{F654A838-6AC3-445E-8F5F-79E20A700C5A}" type="pres">
      <dgm:prSet presAssocID="{B630FA9A-E001-4A39-874D-846C7FD5DB10}" presName="layout" presStyleCnt="0">
        <dgm:presLayoutVars>
          <dgm:chMax/>
          <dgm:chPref/>
          <dgm:dir/>
          <dgm:resizeHandles/>
        </dgm:presLayoutVars>
      </dgm:prSet>
      <dgm:spPr/>
    </dgm:pt>
    <dgm:pt modelId="{FB510E46-5D9D-4E64-ADA7-6FB68CF863D2}" type="pres">
      <dgm:prSet presAssocID="{AAC3260C-3242-4F25-931D-A3589B402E84}" presName="root" presStyleCnt="0">
        <dgm:presLayoutVars>
          <dgm:chMax/>
          <dgm:chPref/>
        </dgm:presLayoutVars>
      </dgm:prSet>
      <dgm:spPr/>
    </dgm:pt>
    <dgm:pt modelId="{883C5FBC-68DB-4555-A4A2-7A17DE2C882F}" type="pres">
      <dgm:prSet presAssocID="{AAC3260C-3242-4F25-931D-A3589B402E84}" presName="rootComposite" presStyleCnt="0">
        <dgm:presLayoutVars/>
      </dgm:prSet>
      <dgm:spPr/>
    </dgm:pt>
    <dgm:pt modelId="{A1A9E66B-7B23-41C1-8A3A-4034729F51D5}" type="pres">
      <dgm:prSet presAssocID="{AAC3260C-3242-4F25-931D-A3589B402E84}" presName="ParentAccent" presStyleLbl="alignNode1" presStyleIdx="0" presStyleCnt="1" custScaleX="137677"/>
      <dgm:spPr>
        <a:solidFill>
          <a:srgbClr val="B2C824"/>
        </a:solidFill>
        <a:ln>
          <a:solidFill>
            <a:srgbClr val="B2C824"/>
          </a:solidFill>
        </a:ln>
      </dgm:spPr>
    </dgm:pt>
    <dgm:pt modelId="{505F5866-6191-43EE-B6A3-DC0C7D8CD4C5}" type="pres">
      <dgm:prSet presAssocID="{AAC3260C-3242-4F25-931D-A3589B402E84}" presName="ParentSmallAccent" presStyleLbl="fgAcc1" presStyleIdx="0" presStyleCnt="1" custLinFactX="-100000" custLinFactNeighborX="-156429" custLinFactNeighborY="4372"/>
      <dgm:spPr>
        <a:ln>
          <a:solidFill>
            <a:srgbClr val="B2C824"/>
          </a:solidFill>
        </a:ln>
      </dgm:spPr>
    </dgm:pt>
    <dgm:pt modelId="{C39C915E-40D1-4F96-BB3E-9F82F8E0AA9B}" type="pres">
      <dgm:prSet presAssocID="{AAC3260C-3242-4F25-931D-A3589B402E84}" presName="Parent" presStyleLbl="revTx" presStyleIdx="0" presStyleCnt="5" custScaleX="138603" custLinFactNeighborY="-22053">
        <dgm:presLayoutVars>
          <dgm:chMax/>
          <dgm:chPref val="4"/>
          <dgm:bulletEnabled val="1"/>
        </dgm:presLayoutVars>
      </dgm:prSet>
      <dgm:spPr/>
    </dgm:pt>
    <dgm:pt modelId="{469490B8-6D4C-4B8B-AE23-D3BE2642C3A0}" type="pres">
      <dgm:prSet presAssocID="{AAC3260C-3242-4F25-931D-A3589B402E84}" presName="childShape" presStyleCnt="0">
        <dgm:presLayoutVars>
          <dgm:chMax val="0"/>
          <dgm:chPref val="0"/>
        </dgm:presLayoutVars>
      </dgm:prSet>
      <dgm:spPr/>
    </dgm:pt>
    <dgm:pt modelId="{10106270-B42B-4A5D-B410-84762F65A4D4}" type="pres">
      <dgm:prSet presAssocID="{931D4BBB-9DF3-4866-9954-7BC3A3F8F0BF}" presName="childComposite" presStyleCnt="0">
        <dgm:presLayoutVars>
          <dgm:chMax val="0"/>
          <dgm:chPref val="0"/>
        </dgm:presLayoutVars>
      </dgm:prSet>
      <dgm:spPr/>
    </dgm:pt>
    <dgm:pt modelId="{B03EBEEA-E875-406A-92FC-3A21DB583A55}" type="pres">
      <dgm:prSet presAssocID="{931D4BBB-9DF3-4866-9954-7BC3A3F8F0BF}" presName="ChildAccent" presStyleLbl="solidFgAcc1" presStyleIdx="0" presStyleCnt="4"/>
      <dgm:spPr>
        <a:ln>
          <a:solidFill>
            <a:srgbClr val="B2C824"/>
          </a:solidFill>
        </a:ln>
      </dgm:spPr>
    </dgm:pt>
    <dgm:pt modelId="{7A8F9971-B199-4A6E-AD41-FADCE486D469}" type="pres">
      <dgm:prSet presAssocID="{931D4BBB-9DF3-4866-9954-7BC3A3F8F0BF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BE00A472-B517-464E-A3C5-894D80976639}" type="pres">
      <dgm:prSet presAssocID="{5D03BC7A-B8ED-4DD8-9EA1-65F180756C3D}" presName="childComposite" presStyleCnt="0">
        <dgm:presLayoutVars>
          <dgm:chMax val="0"/>
          <dgm:chPref val="0"/>
        </dgm:presLayoutVars>
      </dgm:prSet>
      <dgm:spPr/>
    </dgm:pt>
    <dgm:pt modelId="{3DC13185-B42E-4285-BFF4-36025B2D8C2D}" type="pres">
      <dgm:prSet presAssocID="{5D03BC7A-B8ED-4DD8-9EA1-65F180756C3D}" presName="ChildAccent" presStyleLbl="solidFgAcc1" presStyleIdx="1" presStyleCnt="4"/>
      <dgm:spPr>
        <a:ln>
          <a:solidFill>
            <a:srgbClr val="B2C824"/>
          </a:solidFill>
        </a:ln>
      </dgm:spPr>
    </dgm:pt>
    <dgm:pt modelId="{1C8E9F9C-C027-44B0-B96F-5246DF5C5DD4}" type="pres">
      <dgm:prSet presAssocID="{5D03BC7A-B8ED-4DD8-9EA1-65F180756C3D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A126AAB1-9742-4BA0-A0B8-6551A5FE8C2A}" type="pres">
      <dgm:prSet presAssocID="{BAD27A4B-4A9D-45DD-B39D-141BA982121F}" presName="childComposite" presStyleCnt="0">
        <dgm:presLayoutVars>
          <dgm:chMax val="0"/>
          <dgm:chPref val="0"/>
        </dgm:presLayoutVars>
      </dgm:prSet>
      <dgm:spPr/>
    </dgm:pt>
    <dgm:pt modelId="{1FF14FE2-342F-46D8-95FA-A6844675919B}" type="pres">
      <dgm:prSet presAssocID="{BAD27A4B-4A9D-45DD-B39D-141BA982121F}" presName="ChildAccent" presStyleLbl="solidFgAcc1" presStyleIdx="2" presStyleCnt="4"/>
      <dgm:spPr>
        <a:ln>
          <a:solidFill>
            <a:srgbClr val="B2C824"/>
          </a:solidFill>
        </a:ln>
      </dgm:spPr>
    </dgm:pt>
    <dgm:pt modelId="{7E0F53F8-C1CD-4E74-A771-B7426E2AB57C}" type="pres">
      <dgm:prSet presAssocID="{BAD27A4B-4A9D-45DD-B39D-141BA982121F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EB22805C-8EE6-4BDC-A3A2-F3D2D88890C2}" type="pres">
      <dgm:prSet presAssocID="{54C66671-FA56-4FAC-98B3-687BBD6D4D4F}" presName="childComposite" presStyleCnt="0">
        <dgm:presLayoutVars>
          <dgm:chMax val="0"/>
          <dgm:chPref val="0"/>
        </dgm:presLayoutVars>
      </dgm:prSet>
      <dgm:spPr/>
    </dgm:pt>
    <dgm:pt modelId="{36B8BFC5-37C8-4B0F-9E5D-F88B9F91C6AF}" type="pres">
      <dgm:prSet presAssocID="{54C66671-FA56-4FAC-98B3-687BBD6D4D4F}" presName="ChildAccent" presStyleLbl="solidFgAcc1" presStyleIdx="3" presStyleCnt="4"/>
      <dgm:spPr>
        <a:ln>
          <a:solidFill>
            <a:srgbClr val="B2C824"/>
          </a:solidFill>
        </a:ln>
      </dgm:spPr>
    </dgm:pt>
    <dgm:pt modelId="{F20E3A98-60C5-474C-8AA3-EE47D5406906}" type="pres">
      <dgm:prSet presAssocID="{54C66671-FA56-4FAC-98B3-687BBD6D4D4F}" presName="Child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C9BA0B21-00AD-4EB5-88E7-F5453EE8BA72}" srcId="{AAC3260C-3242-4F25-931D-A3589B402E84}" destId="{54C66671-FA56-4FAC-98B3-687BBD6D4D4F}" srcOrd="3" destOrd="0" parTransId="{653BFB12-602F-4440-BCC2-36B5BEE9E477}" sibTransId="{E4735E56-C1CE-4D77-8AC7-F7DFE92C2353}"/>
    <dgm:cxn modelId="{D3CE0128-013C-470A-8519-0B59B2EABFA6}" type="presOf" srcId="{931D4BBB-9DF3-4866-9954-7BC3A3F8F0BF}" destId="{7A8F9971-B199-4A6E-AD41-FADCE486D469}" srcOrd="0" destOrd="0" presId="urn:microsoft.com/office/officeart/2008/layout/SquareAccentList"/>
    <dgm:cxn modelId="{2810652F-4E26-4E1A-8162-6F526B9C1B44}" type="presOf" srcId="{B630FA9A-E001-4A39-874D-846C7FD5DB10}" destId="{F654A838-6AC3-445E-8F5F-79E20A700C5A}" srcOrd="0" destOrd="0" presId="urn:microsoft.com/office/officeart/2008/layout/SquareAccentList"/>
    <dgm:cxn modelId="{67BC2A35-7A7E-429A-919A-72BECC565B9A}" srcId="{AAC3260C-3242-4F25-931D-A3589B402E84}" destId="{931D4BBB-9DF3-4866-9954-7BC3A3F8F0BF}" srcOrd="0" destOrd="0" parTransId="{14586EE8-046B-4C5B-8E72-252BD0022BE5}" sibTransId="{5C2F0988-71D3-47C0-AB2A-DA05083FC269}"/>
    <dgm:cxn modelId="{84C6714C-BA74-4190-ABFB-0A49E2B4043F}" type="presOf" srcId="{AAC3260C-3242-4F25-931D-A3589B402E84}" destId="{C39C915E-40D1-4F96-BB3E-9F82F8E0AA9B}" srcOrd="0" destOrd="0" presId="urn:microsoft.com/office/officeart/2008/layout/SquareAccentList"/>
    <dgm:cxn modelId="{6237ED5B-4D75-41BA-B2E3-5D5F2A91F0AB}" srcId="{B630FA9A-E001-4A39-874D-846C7FD5DB10}" destId="{AAC3260C-3242-4F25-931D-A3589B402E84}" srcOrd="0" destOrd="0" parTransId="{A8860001-3E0C-4AE2-9A0E-82243D52238C}" sibTransId="{55B9174D-834F-478A-AB81-093D8C4A248F}"/>
    <dgm:cxn modelId="{CBE22D71-C9E7-4F43-B07C-DA0778D8914E}" type="presOf" srcId="{BAD27A4B-4A9D-45DD-B39D-141BA982121F}" destId="{7E0F53F8-C1CD-4E74-A771-B7426E2AB57C}" srcOrd="0" destOrd="0" presId="urn:microsoft.com/office/officeart/2008/layout/SquareAccentList"/>
    <dgm:cxn modelId="{BD824175-D0C5-4D3A-B81D-C08D9F9D6FB5}" type="presOf" srcId="{54C66671-FA56-4FAC-98B3-687BBD6D4D4F}" destId="{F20E3A98-60C5-474C-8AA3-EE47D5406906}" srcOrd="0" destOrd="0" presId="urn:microsoft.com/office/officeart/2008/layout/SquareAccentList"/>
    <dgm:cxn modelId="{973EBC9F-6465-4641-9CEC-7B8676A4BE40}" srcId="{AAC3260C-3242-4F25-931D-A3589B402E84}" destId="{BAD27A4B-4A9D-45DD-B39D-141BA982121F}" srcOrd="2" destOrd="0" parTransId="{038A2AC5-09E4-4A59-B23B-3C45EE83E562}" sibTransId="{8943EEE2-D24F-4F28-BAED-9873561ADC56}"/>
    <dgm:cxn modelId="{FAB154ED-F51D-49B0-B43F-1739E9363C1B}" srcId="{AAC3260C-3242-4F25-931D-A3589B402E84}" destId="{5D03BC7A-B8ED-4DD8-9EA1-65F180756C3D}" srcOrd="1" destOrd="0" parTransId="{0A5098AE-EF0C-4D30-91DF-60BE398517ED}" sibTransId="{B1439BB8-7331-476A-BB19-E061D4FF2F8F}"/>
    <dgm:cxn modelId="{D900EBF7-9AB8-409C-9DC3-EFBBE5234958}" type="presOf" srcId="{5D03BC7A-B8ED-4DD8-9EA1-65F180756C3D}" destId="{1C8E9F9C-C027-44B0-B96F-5246DF5C5DD4}" srcOrd="0" destOrd="0" presId="urn:microsoft.com/office/officeart/2008/layout/SquareAccentList"/>
    <dgm:cxn modelId="{189B5508-B0B0-4C16-85C2-70CF52D0D0B6}" type="presParOf" srcId="{F654A838-6AC3-445E-8F5F-79E20A700C5A}" destId="{FB510E46-5D9D-4E64-ADA7-6FB68CF863D2}" srcOrd="0" destOrd="0" presId="urn:microsoft.com/office/officeart/2008/layout/SquareAccentList"/>
    <dgm:cxn modelId="{30998E43-C458-4D3C-B57D-AA4FB89F0BC1}" type="presParOf" srcId="{FB510E46-5D9D-4E64-ADA7-6FB68CF863D2}" destId="{883C5FBC-68DB-4555-A4A2-7A17DE2C882F}" srcOrd="0" destOrd="0" presId="urn:microsoft.com/office/officeart/2008/layout/SquareAccentList"/>
    <dgm:cxn modelId="{A77F645B-828A-49E3-BB96-1883CD8BD1F5}" type="presParOf" srcId="{883C5FBC-68DB-4555-A4A2-7A17DE2C882F}" destId="{A1A9E66B-7B23-41C1-8A3A-4034729F51D5}" srcOrd="0" destOrd="0" presId="urn:microsoft.com/office/officeart/2008/layout/SquareAccentList"/>
    <dgm:cxn modelId="{F7FDFC8F-3725-4312-A6B4-2F01423476FE}" type="presParOf" srcId="{883C5FBC-68DB-4555-A4A2-7A17DE2C882F}" destId="{505F5866-6191-43EE-B6A3-DC0C7D8CD4C5}" srcOrd="1" destOrd="0" presId="urn:microsoft.com/office/officeart/2008/layout/SquareAccentList"/>
    <dgm:cxn modelId="{91B22569-32FD-48FD-BDDB-F96A70F93742}" type="presParOf" srcId="{883C5FBC-68DB-4555-A4A2-7A17DE2C882F}" destId="{C39C915E-40D1-4F96-BB3E-9F82F8E0AA9B}" srcOrd="2" destOrd="0" presId="urn:microsoft.com/office/officeart/2008/layout/SquareAccentList"/>
    <dgm:cxn modelId="{237353D2-57FA-4B9F-BF7E-50792E99E066}" type="presParOf" srcId="{FB510E46-5D9D-4E64-ADA7-6FB68CF863D2}" destId="{469490B8-6D4C-4B8B-AE23-D3BE2642C3A0}" srcOrd="1" destOrd="0" presId="urn:microsoft.com/office/officeart/2008/layout/SquareAccentList"/>
    <dgm:cxn modelId="{C2124214-E7A2-4AE0-964A-A393084E8B7C}" type="presParOf" srcId="{469490B8-6D4C-4B8B-AE23-D3BE2642C3A0}" destId="{10106270-B42B-4A5D-B410-84762F65A4D4}" srcOrd="0" destOrd="0" presId="urn:microsoft.com/office/officeart/2008/layout/SquareAccentList"/>
    <dgm:cxn modelId="{210A76C7-B2DC-4463-94EC-846FBE549F07}" type="presParOf" srcId="{10106270-B42B-4A5D-B410-84762F65A4D4}" destId="{B03EBEEA-E875-406A-92FC-3A21DB583A55}" srcOrd="0" destOrd="0" presId="urn:microsoft.com/office/officeart/2008/layout/SquareAccentList"/>
    <dgm:cxn modelId="{BC096F13-2C10-45F4-8ED3-416EBD92BDCA}" type="presParOf" srcId="{10106270-B42B-4A5D-B410-84762F65A4D4}" destId="{7A8F9971-B199-4A6E-AD41-FADCE486D469}" srcOrd="1" destOrd="0" presId="urn:microsoft.com/office/officeart/2008/layout/SquareAccentList"/>
    <dgm:cxn modelId="{77489502-494D-4A5E-B981-B38D7AE504E4}" type="presParOf" srcId="{469490B8-6D4C-4B8B-AE23-D3BE2642C3A0}" destId="{BE00A472-B517-464E-A3C5-894D80976639}" srcOrd="1" destOrd="0" presId="urn:microsoft.com/office/officeart/2008/layout/SquareAccentList"/>
    <dgm:cxn modelId="{E4D003D3-0468-40FC-A9AE-6D298A9BAE7C}" type="presParOf" srcId="{BE00A472-B517-464E-A3C5-894D80976639}" destId="{3DC13185-B42E-4285-BFF4-36025B2D8C2D}" srcOrd="0" destOrd="0" presId="urn:microsoft.com/office/officeart/2008/layout/SquareAccentList"/>
    <dgm:cxn modelId="{773CFF81-AA85-42C1-B764-6E7086306861}" type="presParOf" srcId="{BE00A472-B517-464E-A3C5-894D80976639}" destId="{1C8E9F9C-C027-44B0-B96F-5246DF5C5DD4}" srcOrd="1" destOrd="0" presId="urn:microsoft.com/office/officeart/2008/layout/SquareAccentList"/>
    <dgm:cxn modelId="{30B9CBA6-FBEF-40CC-9BEB-BA909AE4447A}" type="presParOf" srcId="{469490B8-6D4C-4B8B-AE23-D3BE2642C3A0}" destId="{A126AAB1-9742-4BA0-A0B8-6551A5FE8C2A}" srcOrd="2" destOrd="0" presId="urn:microsoft.com/office/officeart/2008/layout/SquareAccentList"/>
    <dgm:cxn modelId="{B2DFD306-BB64-4AF1-A027-B87F2A6F9BF2}" type="presParOf" srcId="{A126AAB1-9742-4BA0-A0B8-6551A5FE8C2A}" destId="{1FF14FE2-342F-46D8-95FA-A6844675919B}" srcOrd="0" destOrd="0" presId="urn:microsoft.com/office/officeart/2008/layout/SquareAccentList"/>
    <dgm:cxn modelId="{24FB2F97-D06C-4731-B99F-B3DD476D786F}" type="presParOf" srcId="{A126AAB1-9742-4BA0-A0B8-6551A5FE8C2A}" destId="{7E0F53F8-C1CD-4E74-A771-B7426E2AB57C}" srcOrd="1" destOrd="0" presId="urn:microsoft.com/office/officeart/2008/layout/SquareAccentList"/>
    <dgm:cxn modelId="{6E32AE4F-632A-4EB2-90D8-64730FBC2E4D}" type="presParOf" srcId="{469490B8-6D4C-4B8B-AE23-D3BE2642C3A0}" destId="{EB22805C-8EE6-4BDC-A3A2-F3D2D88890C2}" srcOrd="3" destOrd="0" presId="urn:microsoft.com/office/officeart/2008/layout/SquareAccentList"/>
    <dgm:cxn modelId="{EC015B87-4123-4673-B69B-A269429E933A}" type="presParOf" srcId="{EB22805C-8EE6-4BDC-A3A2-F3D2D88890C2}" destId="{36B8BFC5-37C8-4B0F-9E5D-F88B9F91C6AF}" srcOrd="0" destOrd="0" presId="urn:microsoft.com/office/officeart/2008/layout/SquareAccentList"/>
    <dgm:cxn modelId="{5BC21194-BB0C-4F50-AB1A-A2125F966E1A}" type="presParOf" srcId="{EB22805C-8EE6-4BDC-A3A2-F3D2D88890C2}" destId="{F20E3A98-60C5-474C-8AA3-EE47D5406906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30FA9A-E001-4A39-874D-846C7FD5DB1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AC3260C-3242-4F25-931D-A3589B402E84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b="1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Ziele</a:t>
          </a:r>
        </a:p>
      </dgm:t>
    </dgm:pt>
    <dgm:pt modelId="{A8860001-3E0C-4AE2-9A0E-82243D52238C}" type="parTrans" cxnId="{6237ED5B-4D75-41BA-B2E3-5D5F2A91F0AB}">
      <dgm:prSet/>
      <dgm:spPr/>
      <dgm:t>
        <a:bodyPr/>
        <a:lstStyle/>
        <a:p>
          <a:endParaRPr lang="de-DE"/>
        </a:p>
      </dgm:t>
    </dgm:pt>
    <dgm:pt modelId="{55B9174D-834F-478A-AB81-093D8C4A248F}" type="sibTrans" cxnId="{6237ED5B-4D75-41BA-B2E3-5D5F2A91F0AB}">
      <dgm:prSet/>
      <dgm:spPr/>
      <dgm:t>
        <a:bodyPr/>
        <a:lstStyle/>
        <a:p>
          <a:endParaRPr lang="de-DE"/>
        </a:p>
      </dgm:t>
    </dgm:pt>
    <dgm:pt modelId="{931D4BBB-9DF3-4866-9954-7BC3A3F8F0BF}">
      <dgm:prSet phldrT="[Text]" custT="1"/>
      <dgm:spPr/>
      <dgm:t>
        <a:bodyPr/>
        <a:lstStyle/>
        <a:p>
          <a:r>
            <a:rPr lang="de-DE" sz="2600" i="0" dirty="0">
              <a:latin typeface="TheSans C4s Plain" panose="020B0502050302020203" pitchFamily="34" charset="0"/>
              <a:cs typeface="Calibri" panose="020F0502020204030204" pitchFamily="34" charset="0"/>
            </a:rPr>
            <a:t>Frauen zur Kandidatur motivieren</a:t>
          </a:r>
        </a:p>
      </dgm:t>
    </dgm:pt>
    <dgm:pt modelId="{14586EE8-046B-4C5B-8E72-252BD0022BE5}" type="parTrans" cxnId="{67BC2A35-7A7E-429A-919A-72BECC565B9A}">
      <dgm:prSet/>
      <dgm:spPr/>
      <dgm:t>
        <a:bodyPr/>
        <a:lstStyle/>
        <a:p>
          <a:endParaRPr lang="de-DE"/>
        </a:p>
      </dgm:t>
    </dgm:pt>
    <dgm:pt modelId="{5C2F0988-71D3-47C0-AB2A-DA05083FC269}" type="sibTrans" cxnId="{67BC2A35-7A7E-429A-919A-72BECC565B9A}">
      <dgm:prSet/>
      <dgm:spPr/>
      <dgm:t>
        <a:bodyPr/>
        <a:lstStyle/>
        <a:p>
          <a:endParaRPr lang="de-DE"/>
        </a:p>
      </dgm:t>
    </dgm:pt>
    <dgm:pt modelId="{5D03BC7A-B8ED-4DD8-9EA1-65F180756C3D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Information: Ablauf BR-Wahl</a:t>
          </a:r>
        </a:p>
      </dgm:t>
    </dgm:pt>
    <dgm:pt modelId="{0A5098AE-EF0C-4D30-91DF-60BE398517ED}" type="parTrans" cxnId="{FAB154ED-F51D-49B0-B43F-1739E9363C1B}">
      <dgm:prSet/>
      <dgm:spPr/>
      <dgm:t>
        <a:bodyPr/>
        <a:lstStyle/>
        <a:p>
          <a:endParaRPr lang="de-DE"/>
        </a:p>
      </dgm:t>
    </dgm:pt>
    <dgm:pt modelId="{B1439BB8-7331-476A-BB19-E061D4FF2F8F}" type="sibTrans" cxnId="{FAB154ED-F51D-49B0-B43F-1739E9363C1B}">
      <dgm:prSet/>
      <dgm:spPr/>
      <dgm:t>
        <a:bodyPr/>
        <a:lstStyle/>
        <a:p>
          <a:endParaRPr lang="de-DE"/>
        </a:p>
      </dgm:t>
    </dgm:pt>
    <dgm:pt modelId="{BAD27A4B-4A9D-45DD-B39D-141BA982121F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Information: Aufgaben BR</a:t>
          </a:r>
        </a:p>
      </dgm:t>
    </dgm:pt>
    <dgm:pt modelId="{038A2AC5-09E4-4A59-B23B-3C45EE83E562}" type="parTrans" cxnId="{973EBC9F-6465-4641-9CEC-7B8676A4BE40}">
      <dgm:prSet/>
      <dgm:spPr/>
      <dgm:t>
        <a:bodyPr/>
        <a:lstStyle/>
        <a:p>
          <a:endParaRPr lang="de-DE"/>
        </a:p>
      </dgm:t>
    </dgm:pt>
    <dgm:pt modelId="{8943EEE2-D24F-4F28-BAED-9873561ADC56}" type="sibTrans" cxnId="{973EBC9F-6465-4641-9CEC-7B8676A4BE40}">
      <dgm:prSet/>
      <dgm:spPr/>
      <dgm:t>
        <a:bodyPr/>
        <a:lstStyle/>
        <a:p>
          <a:endParaRPr lang="de-DE"/>
        </a:p>
      </dgm:t>
    </dgm:pt>
    <dgm:pt modelId="{54C66671-FA56-4FAC-98B3-687BBD6D4D4F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Erfahrungsaustausch</a:t>
          </a:r>
        </a:p>
      </dgm:t>
    </dgm:pt>
    <dgm:pt modelId="{653BFB12-602F-4440-BCC2-36B5BEE9E477}" type="parTrans" cxnId="{C9BA0B21-00AD-4EB5-88E7-F5453EE8BA72}">
      <dgm:prSet/>
      <dgm:spPr/>
      <dgm:t>
        <a:bodyPr/>
        <a:lstStyle/>
        <a:p>
          <a:endParaRPr lang="de-DE"/>
        </a:p>
      </dgm:t>
    </dgm:pt>
    <dgm:pt modelId="{E4735E56-C1CE-4D77-8AC7-F7DFE92C2353}" type="sibTrans" cxnId="{C9BA0B21-00AD-4EB5-88E7-F5453EE8BA72}">
      <dgm:prSet/>
      <dgm:spPr/>
      <dgm:t>
        <a:bodyPr/>
        <a:lstStyle/>
        <a:p>
          <a:endParaRPr lang="de-DE"/>
        </a:p>
      </dgm:t>
    </dgm:pt>
    <dgm:pt modelId="{844C94EC-7480-4469-9BB0-86642D2EF133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Bindung</a:t>
          </a:r>
          <a:r>
            <a:rPr lang="de-DE" sz="28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 an die IG BCE</a:t>
          </a:r>
        </a:p>
      </dgm:t>
    </dgm:pt>
    <dgm:pt modelId="{B4D4DD5E-5A0B-45EC-B4A7-ABDB38D8B186}" type="parTrans" cxnId="{B8B25FF1-25CB-40FE-8FCA-9E6DC4D21597}">
      <dgm:prSet/>
      <dgm:spPr/>
      <dgm:t>
        <a:bodyPr/>
        <a:lstStyle/>
        <a:p>
          <a:endParaRPr lang="de-DE"/>
        </a:p>
      </dgm:t>
    </dgm:pt>
    <dgm:pt modelId="{10C12632-0CD0-4A3D-8174-AAF172CA3C8A}" type="sibTrans" cxnId="{B8B25FF1-25CB-40FE-8FCA-9E6DC4D21597}">
      <dgm:prSet/>
      <dgm:spPr/>
      <dgm:t>
        <a:bodyPr/>
        <a:lstStyle/>
        <a:p>
          <a:endParaRPr lang="de-DE"/>
        </a:p>
      </dgm:t>
    </dgm:pt>
    <dgm:pt modelId="{BFE6951A-8802-4240-B6F5-C241665CF09A}" type="pres">
      <dgm:prSet presAssocID="{B630FA9A-E001-4A39-874D-846C7FD5DB10}" presName="vert0" presStyleCnt="0">
        <dgm:presLayoutVars>
          <dgm:dir/>
          <dgm:animOne val="branch"/>
          <dgm:animLvl val="lvl"/>
        </dgm:presLayoutVars>
      </dgm:prSet>
      <dgm:spPr/>
    </dgm:pt>
    <dgm:pt modelId="{7610260D-BB73-4940-A211-0298059978BC}" type="pres">
      <dgm:prSet presAssocID="{AAC3260C-3242-4F25-931D-A3589B402E84}" presName="thickLine" presStyleLbl="alignNode1" presStyleIdx="0" presStyleCnt="1"/>
      <dgm:spPr>
        <a:ln>
          <a:solidFill>
            <a:srgbClr val="B2C824"/>
          </a:solidFill>
        </a:ln>
      </dgm:spPr>
    </dgm:pt>
    <dgm:pt modelId="{2131E150-5DBC-4F23-AEFA-1A372D261701}" type="pres">
      <dgm:prSet presAssocID="{AAC3260C-3242-4F25-931D-A3589B402E84}" presName="horz1" presStyleCnt="0"/>
      <dgm:spPr/>
    </dgm:pt>
    <dgm:pt modelId="{8034878C-1A3C-44A6-8ED4-69D6C1754B55}" type="pres">
      <dgm:prSet presAssocID="{AAC3260C-3242-4F25-931D-A3589B402E84}" presName="tx1" presStyleLbl="revTx" presStyleIdx="0" presStyleCnt="6"/>
      <dgm:spPr/>
    </dgm:pt>
    <dgm:pt modelId="{2E8D346A-5947-4E4E-BFC7-470930810274}" type="pres">
      <dgm:prSet presAssocID="{AAC3260C-3242-4F25-931D-A3589B402E84}" presName="vert1" presStyleCnt="0"/>
      <dgm:spPr/>
    </dgm:pt>
    <dgm:pt modelId="{AFECF197-836E-4A37-8F23-EAFB23C1018E}" type="pres">
      <dgm:prSet presAssocID="{931D4BBB-9DF3-4866-9954-7BC3A3F8F0BF}" presName="vertSpace2a" presStyleCnt="0"/>
      <dgm:spPr/>
    </dgm:pt>
    <dgm:pt modelId="{E55CABD8-0701-45C0-990F-79EA856EC865}" type="pres">
      <dgm:prSet presAssocID="{931D4BBB-9DF3-4866-9954-7BC3A3F8F0BF}" presName="horz2" presStyleCnt="0"/>
      <dgm:spPr/>
    </dgm:pt>
    <dgm:pt modelId="{17F42AC9-8D5D-4715-AD64-7232FFFBC2F2}" type="pres">
      <dgm:prSet presAssocID="{931D4BBB-9DF3-4866-9954-7BC3A3F8F0BF}" presName="horzSpace2" presStyleCnt="0"/>
      <dgm:spPr/>
    </dgm:pt>
    <dgm:pt modelId="{85829591-0469-40B3-A9F5-EDFD0BA9DE5C}" type="pres">
      <dgm:prSet presAssocID="{931D4BBB-9DF3-4866-9954-7BC3A3F8F0BF}" presName="tx2" presStyleLbl="revTx" presStyleIdx="1" presStyleCnt="6"/>
      <dgm:spPr/>
    </dgm:pt>
    <dgm:pt modelId="{0E9EBB64-6F01-4CD7-B1CF-86C42AE32459}" type="pres">
      <dgm:prSet presAssocID="{931D4BBB-9DF3-4866-9954-7BC3A3F8F0BF}" presName="vert2" presStyleCnt="0"/>
      <dgm:spPr/>
    </dgm:pt>
    <dgm:pt modelId="{F101CF18-763C-4108-811A-EC92640479B1}" type="pres">
      <dgm:prSet presAssocID="{931D4BBB-9DF3-4866-9954-7BC3A3F8F0BF}" presName="thinLine2b" presStyleLbl="callout" presStyleIdx="0" presStyleCnt="5"/>
      <dgm:spPr>
        <a:ln>
          <a:solidFill>
            <a:srgbClr val="B2C824">
              <a:alpha val="50000"/>
            </a:srgbClr>
          </a:solidFill>
        </a:ln>
      </dgm:spPr>
    </dgm:pt>
    <dgm:pt modelId="{20E60094-F2E7-492E-8B4E-74A9BF82532B}" type="pres">
      <dgm:prSet presAssocID="{931D4BBB-9DF3-4866-9954-7BC3A3F8F0BF}" presName="vertSpace2b" presStyleCnt="0"/>
      <dgm:spPr/>
    </dgm:pt>
    <dgm:pt modelId="{359DC632-38FE-442B-9F76-45EE0478615B}" type="pres">
      <dgm:prSet presAssocID="{5D03BC7A-B8ED-4DD8-9EA1-65F180756C3D}" presName="horz2" presStyleCnt="0"/>
      <dgm:spPr/>
    </dgm:pt>
    <dgm:pt modelId="{997D0EC7-1CAC-4845-B30D-ADAB782F1381}" type="pres">
      <dgm:prSet presAssocID="{5D03BC7A-B8ED-4DD8-9EA1-65F180756C3D}" presName="horzSpace2" presStyleCnt="0"/>
      <dgm:spPr/>
    </dgm:pt>
    <dgm:pt modelId="{AA3F1F10-4617-436B-ADB8-A31F81B73470}" type="pres">
      <dgm:prSet presAssocID="{5D03BC7A-B8ED-4DD8-9EA1-65F180756C3D}" presName="tx2" presStyleLbl="revTx" presStyleIdx="2" presStyleCnt="6"/>
      <dgm:spPr/>
    </dgm:pt>
    <dgm:pt modelId="{4D1C449A-B0F6-40A1-9FB5-5A89A1719BC3}" type="pres">
      <dgm:prSet presAssocID="{5D03BC7A-B8ED-4DD8-9EA1-65F180756C3D}" presName="vert2" presStyleCnt="0"/>
      <dgm:spPr/>
    </dgm:pt>
    <dgm:pt modelId="{1EC2A93C-7859-4061-860A-53E491298429}" type="pres">
      <dgm:prSet presAssocID="{5D03BC7A-B8ED-4DD8-9EA1-65F180756C3D}" presName="thinLine2b" presStyleLbl="callout" presStyleIdx="1" presStyleCnt="5"/>
      <dgm:spPr>
        <a:ln>
          <a:solidFill>
            <a:srgbClr val="B2C824">
              <a:alpha val="50000"/>
            </a:srgbClr>
          </a:solidFill>
        </a:ln>
      </dgm:spPr>
    </dgm:pt>
    <dgm:pt modelId="{96C8DDE3-05A0-4C67-902C-2E3E01C7F5B9}" type="pres">
      <dgm:prSet presAssocID="{5D03BC7A-B8ED-4DD8-9EA1-65F180756C3D}" presName="vertSpace2b" presStyleCnt="0"/>
      <dgm:spPr/>
    </dgm:pt>
    <dgm:pt modelId="{F964E05B-A612-4AAE-B46B-3998C2DD854C}" type="pres">
      <dgm:prSet presAssocID="{BAD27A4B-4A9D-45DD-B39D-141BA982121F}" presName="horz2" presStyleCnt="0"/>
      <dgm:spPr/>
    </dgm:pt>
    <dgm:pt modelId="{1D767F88-9E26-456F-ADCD-0BF185FCF6B3}" type="pres">
      <dgm:prSet presAssocID="{BAD27A4B-4A9D-45DD-B39D-141BA982121F}" presName="horzSpace2" presStyleCnt="0"/>
      <dgm:spPr/>
    </dgm:pt>
    <dgm:pt modelId="{1AA79ED7-AA0A-4B21-8DD7-2C8C18ACDB7E}" type="pres">
      <dgm:prSet presAssocID="{BAD27A4B-4A9D-45DD-B39D-141BA982121F}" presName="tx2" presStyleLbl="revTx" presStyleIdx="3" presStyleCnt="6"/>
      <dgm:spPr/>
    </dgm:pt>
    <dgm:pt modelId="{BFEFCEC6-55B0-4419-8BAA-226F407DD27A}" type="pres">
      <dgm:prSet presAssocID="{BAD27A4B-4A9D-45DD-B39D-141BA982121F}" presName="vert2" presStyleCnt="0"/>
      <dgm:spPr/>
    </dgm:pt>
    <dgm:pt modelId="{620D6BA4-8C8F-42D1-91A8-2E9B4AA4AD66}" type="pres">
      <dgm:prSet presAssocID="{BAD27A4B-4A9D-45DD-B39D-141BA982121F}" presName="thinLine2b" presStyleLbl="callout" presStyleIdx="2" presStyleCnt="5"/>
      <dgm:spPr>
        <a:ln>
          <a:solidFill>
            <a:srgbClr val="B2C824">
              <a:alpha val="50000"/>
            </a:srgbClr>
          </a:solidFill>
        </a:ln>
      </dgm:spPr>
    </dgm:pt>
    <dgm:pt modelId="{59C25E22-29DA-410F-9288-3A6AE27E5A09}" type="pres">
      <dgm:prSet presAssocID="{BAD27A4B-4A9D-45DD-B39D-141BA982121F}" presName="vertSpace2b" presStyleCnt="0"/>
      <dgm:spPr/>
    </dgm:pt>
    <dgm:pt modelId="{730BCAD0-413E-4FF0-B223-7075B041C001}" type="pres">
      <dgm:prSet presAssocID="{54C66671-FA56-4FAC-98B3-687BBD6D4D4F}" presName="horz2" presStyleCnt="0"/>
      <dgm:spPr/>
    </dgm:pt>
    <dgm:pt modelId="{3E645784-9FBF-4B47-8B4A-1F07A78310FE}" type="pres">
      <dgm:prSet presAssocID="{54C66671-FA56-4FAC-98B3-687BBD6D4D4F}" presName="horzSpace2" presStyleCnt="0"/>
      <dgm:spPr/>
    </dgm:pt>
    <dgm:pt modelId="{ECD56507-4EDB-4501-9649-1876A0AE24A3}" type="pres">
      <dgm:prSet presAssocID="{54C66671-FA56-4FAC-98B3-687BBD6D4D4F}" presName="tx2" presStyleLbl="revTx" presStyleIdx="4" presStyleCnt="6"/>
      <dgm:spPr/>
    </dgm:pt>
    <dgm:pt modelId="{97A98494-FC62-4421-BBC0-418379CDE0E5}" type="pres">
      <dgm:prSet presAssocID="{54C66671-FA56-4FAC-98B3-687BBD6D4D4F}" presName="vert2" presStyleCnt="0"/>
      <dgm:spPr/>
    </dgm:pt>
    <dgm:pt modelId="{1E8FC979-899A-48C2-A843-AF7E18B0257B}" type="pres">
      <dgm:prSet presAssocID="{54C66671-FA56-4FAC-98B3-687BBD6D4D4F}" presName="thinLine2b" presStyleLbl="callout" presStyleIdx="3" presStyleCnt="5"/>
      <dgm:spPr>
        <a:ln>
          <a:solidFill>
            <a:srgbClr val="B2C824">
              <a:alpha val="50000"/>
            </a:srgbClr>
          </a:solidFill>
        </a:ln>
      </dgm:spPr>
    </dgm:pt>
    <dgm:pt modelId="{F5F1ECC8-6DA6-4895-8339-8ED3A5F2AFC5}" type="pres">
      <dgm:prSet presAssocID="{54C66671-FA56-4FAC-98B3-687BBD6D4D4F}" presName="vertSpace2b" presStyleCnt="0"/>
      <dgm:spPr/>
    </dgm:pt>
    <dgm:pt modelId="{8619C977-84CA-466F-AC67-A5AB93147067}" type="pres">
      <dgm:prSet presAssocID="{844C94EC-7480-4469-9BB0-86642D2EF133}" presName="horz2" presStyleCnt="0"/>
      <dgm:spPr/>
    </dgm:pt>
    <dgm:pt modelId="{D3374EEE-F902-40D4-B2EF-34FC9B44B79F}" type="pres">
      <dgm:prSet presAssocID="{844C94EC-7480-4469-9BB0-86642D2EF133}" presName="horzSpace2" presStyleCnt="0"/>
      <dgm:spPr/>
    </dgm:pt>
    <dgm:pt modelId="{0CEC6D35-1D46-4E75-B22C-31A872350335}" type="pres">
      <dgm:prSet presAssocID="{844C94EC-7480-4469-9BB0-86642D2EF133}" presName="tx2" presStyleLbl="revTx" presStyleIdx="5" presStyleCnt="6"/>
      <dgm:spPr/>
    </dgm:pt>
    <dgm:pt modelId="{4C208F6F-8FBF-4BCC-BE94-B9D33524AC1A}" type="pres">
      <dgm:prSet presAssocID="{844C94EC-7480-4469-9BB0-86642D2EF133}" presName="vert2" presStyleCnt="0"/>
      <dgm:spPr/>
    </dgm:pt>
    <dgm:pt modelId="{7EDDE529-1054-403E-B7CA-1DC0AFD0C38F}" type="pres">
      <dgm:prSet presAssocID="{844C94EC-7480-4469-9BB0-86642D2EF133}" presName="thinLine2b" presStyleLbl="callout" presStyleIdx="4" presStyleCnt="5"/>
      <dgm:spPr>
        <a:ln>
          <a:solidFill>
            <a:srgbClr val="B2C824">
              <a:alpha val="50000"/>
            </a:srgbClr>
          </a:solidFill>
        </a:ln>
      </dgm:spPr>
    </dgm:pt>
    <dgm:pt modelId="{6C8BE193-2EB2-4949-94F9-7A00EF479834}" type="pres">
      <dgm:prSet presAssocID="{844C94EC-7480-4469-9BB0-86642D2EF133}" presName="vertSpace2b" presStyleCnt="0"/>
      <dgm:spPr/>
    </dgm:pt>
  </dgm:ptLst>
  <dgm:cxnLst>
    <dgm:cxn modelId="{C9BA0B21-00AD-4EB5-88E7-F5453EE8BA72}" srcId="{AAC3260C-3242-4F25-931D-A3589B402E84}" destId="{54C66671-FA56-4FAC-98B3-687BBD6D4D4F}" srcOrd="3" destOrd="0" parTransId="{653BFB12-602F-4440-BCC2-36B5BEE9E477}" sibTransId="{E4735E56-C1CE-4D77-8AC7-F7DFE92C2353}"/>
    <dgm:cxn modelId="{5F4FD426-D3F6-4A69-8F90-EFF9BBD79330}" type="presOf" srcId="{B630FA9A-E001-4A39-874D-846C7FD5DB10}" destId="{BFE6951A-8802-4240-B6F5-C241665CF09A}" srcOrd="0" destOrd="0" presId="urn:microsoft.com/office/officeart/2008/layout/LinedList"/>
    <dgm:cxn modelId="{67BC2A35-7A7E-429A-919A-72BECC565B9A}" srcId="{AAC3260C-3242-4F25-931D-A3589B402E84}" destId="{931D4BBB-9DF3-4866-9954-7BC3A3F8F0BF}" srcOrd="0" destOrd="0" parTransId="{14586EE8-046B-4C5B-8E72-252BD0022BE5}" sibTransId="{5C2F0988-71D3-47C0-AB2A-DA05083FC269}"/>
    <dgm:cxn modelId="{94085E3F-59C9-4A09-A6F6-770B10434F5B}" type="presOf" srcId="{AAC3260C-3242-4F25-931D-A3589B402E84}" destId="{8034878C-1A3C-44A6-8ED4-69D6C1754B55}" srcOrd="0" destOrd="0" presId="urn:microsoft.com/office/officeart/2008/layout/LinedList"/>
    <dgm:cxn modelId="{5128D74E-7FF6-4694-BCD2-F12375A26354}" type="presOf" srcId="{931D4BBB-9DF3-4866-9954-7BC3A3F8F0BF}" destId="{85829591-0469-40B3-A9F5-EDFD0BA9DE5C}" srcOrd="0" destOrd="0" presId="urn:microsoft.com/office/officeart/2008/layout/LinedList"/>
    <dgm:cxn modelId="{6237ED5B-4D75-41BA-B2E3-5D5F2A91F0AB}" srcId="{B630FA9A-E001-4A39-874D-846C7FD5DB10}" destId="{AAC3260C-3242-4F25-931D-A3589B402E84}" srcOrd="0" destOrd="0" parTransId="{A8860001-3E0C-4AE2-9A0E-82243D52238C}" sibTransId="{55B9174D-834F-478A-AB81-093D8C4A248F}"/>
    <dgm:cxn modelId="{EB1A4D8C-F04C-4A2E-A718-0FF3E43D2915}" type="presOf" srcId="{844C94EC-7480-4469-9BB0-86642D2EF133}" destId="{0CEC6D35-1D46-4E75-B22C-31A872350335}" srcOrd="0" destOrd="0" presId="urn:microsoft.com/office/officeart/2008/layout/LinedList"/>
    <dgm:cxn modelId="{973EBC9F-6465-4641-9CEC-7B8676A4BE40}" srcId="{AAC3260C-3242-4F25-931D-A3589B402E84}" destId="{BAD27A4B-4A9D-45DD-B39D-141BA982121F}" srcOrd="2" destOrd="0" parTransId="{038A2AC5-09E4-4A59-B23B-3C45EE83E562}" sibTransId="{8943EEE2-D24F-4F28-BAED-9873561ADC56}"/>
    <dgm:cxn modelId="{3795E1B9-752C-4A78-A420-9C1858CC8A2E}" type="presOf" srcId="{54C66671-FA56-4FAC-98B3-687BBD6D4D4F}" destId="{ECD56507-4EDB-4501-9649-1876A0AE24A3}" srcOrd="0" destOrd="0" presId="urn:microsoft.com/office/officeart/2008/layout/LinedList"/>
    <dgm:cxn modelId="{EAD7B4CE-90FB-43CA-92D6-27E592B21DC8}" type="presOf" srcId="{BAD27A4B-4A9D-45DD-B39D-141BA982121F}" destId="{1AA79ED7-AA0A-4B21-8DD7-2C8C18ACDB7E}" srcOrd="0" destOrd="0" presId="urn:microsoft.com/office/officeart/2008/layout/LinedList"/>
    <dgm:cxn modelId="{33F46EE5-4AA2-4F48-8F32-619187E1A824}" type="presOf" srcId="{5D03BC7A-B8ED-4DD8-9EA1-65F180756C3D}" destId="{AA3F1F10-4617-436B-ADB8-A31F81B73470}" srcOrd="0" destOrd="0" presId="urn:microsoft.com/office/officeart/2008/layout/LinedList"/>
    <dgm:cxn modelId="{FAB154ED-F51D-49B0-B43F-1739E9363C1B}" srcId="{AAC3260C-3242-4F25-931D-A3589B402E84}" destId="{5D03BC7A-B8ED-4DD8-9EA1-65F180756C3D}" srcOrd="1" destOrd="0" parTransId="{0A5098AE-EF0C-4D30-91DF-60BE398517ED}" sibTransId="{B1439BB8-7331-476A-BB19-E061D4FF2F8F}"/>
    <dgm:cxn modelId="{B8B25FF1-25CB-40FE-8FCA-9E6DC4D21597}" srcId="{AAC3260C-3242-4F25-931D-A3589B402E84}" destId="{844C94EC-7480-4469-9BB0-86642D2EF133}" srcOrd="4" destOrd="0" parTransId="{B4D4DD5E-5A0B-45EC-B4A7-ABDB38D8B186}" sibTransId="{10C12632-0CD0-4A3D-8174-AAF172CA3C8A}"/>
    <dgm:cxn modelId="{0DFF41E0-86FC-4A31-8A2F-CC28E62A3415}" type="presParOf" srcId="{BFE6951A-8802-4240-B6F5-C241665CF09A}" destId="{7610260D-BB73-4940-A211-0298059978BC}" srcOrd="0" destOrd="0" presId="urn:microsoft.com/office/officeart/2008/layout/LinedList"/>
    <dgm:cxn modelId="{F6C9F1DB-ED13-4E34-8A77-EF3484E8CF79}" type="presParOf" srcId="{BFE6951A-8802-4240-B6F5-C241665CF09A}" destId="{2131E150-5DBC-4F23-AEFA-1A372D261701}" srcOrd="1" destOrd="0" presId="urn:microsoft.com/office/officeart/2008/layout/LinedList"/>
    <dgm:cxn modelId="{1C016254-28D3-4FA2-BA3B-16AB0A23ECB9}" type="presParOf" srcId="{2131E150-5DBC-4F23-AEFA-1A372D261701}" destId="{8034878C-1A3C-44A6-8ED4-69D6C1754B55}" srcOrd="0" destOrd="0" presId="urn:microsoft.com/office/officeart/2008/layout/LinedList"/>
    <dgm:cxn modelId="{69F950EA-7D25-409B-AB63-220F639230B1}" type="presParOf" srcId="{2131E150-5DBC-4F23-AEFA-1A372D261701}" destId="{2E8D346A-5947-4E4E-BFC7-470930810274}" srcOrd="1" destOrd="0" presId="urn:microsoft.com/office/officeart/2008/layout/LinedList"/>
    <dgm:cxn modelId="{1B981C4B-E746-47AF-AD18-678C7B62B313}" type="presParOf" srcId="{2E8D346A-5947-4E4E-BFC7-470930810274}" destId="{AFECF197-836E-4A37-8F23-EAFB23C1018E}" srcOrd="0" destOrd="0" presId="urn:microsoft.com/office/officeart/2008/layout/LinedList"/>
    <dgm:cxn modelId="{61C25630-5CF1-4316-8E96-AE6D0F08C23C}" type="presParOf" srcId="{2E8D346A-5947-4E4E-BFC7-470930810274}" destId="{E55CABD8-0701-45C0-990F-79EA856EC865}" srcOrd="1" destOrd="0" presId="urn:microsoft.com/office/officeart/2008/layout/LinedList"/>
    <dgm:cxn modelId="{129E4B2A-07C0-4DD8-986F-C692822E135F}" type="presParOf" srcId="{E55CABD8-0701-45C0-990F-79EA856EC865}" destId="{17F42AC9-8D5D-4715-AD64-7232FFFBC2F2}" srcOrd="0" destOrd="0" presId="urn:microsoft.com/office/officeart/2008/layout/LinedList"/>
    <dgm:cxn modelId="{C9844BC6-FD74-4274-9098-2D15A91E77B9}" type="presParOf" srcId="{E55CABD8-0701-45C0-990F-79EA856EC865}" destId="{85829591-0469-40B3-A9F5-EDFD0BA9DE5C}" srcOrd="1" destOrd="0" presId="urn:microsoft.com/office/officeart/2008/layout/LinedList"/>
    <dgm:cxn modelId="{F5B1992A-2255-4495-89A8-BC73482B1B3E}" type="presParOf" srcId="{E55CABD8-0701-45C0-990F-79EA856EC865}" destId="{0E9EBB64-6F01-4CD7-B1CF-86C42AE32459}" srcOrd="2" destOrd="0" presId="urn:microsoft.com/office/officeart/2008/layout/LinedList"/>
    <dgm:cxn modelId="{CDDF8D5A-97DE-497C-8AFB-4ABB1F9B02E3}" type="presParOf" srcId="{2E8D346A-5947-4E4E-BFC7-470930810274}" destId="{F101CF18-763C-4108-811A-EC92640479B1}" srcOrd="2" destOrd="0" presId="urn:microsoft.com/office/officeart/2008/layout/LinedList"/>
    <dgm:cxn modelId="{98B3DD52-EDFB-4911-9F86-A7B1622282D9}" type="presParOf" srcId="{2E8D346A-5947-4E4E-BFC7-470930810274}" destId="{20E60094-F2E7-492E-8B4E-74A9BF82532B}" srcOrd="3" destOrd="0" presId="urn:microsoft.com/office/officeart/2008/layout/LinedList"/>
    <dgm:cxn modelId="{5FCA8807-3494-4ADB-BCCF-660F74D42FDD}" type="presParOf" srcId="{2E8D346A-5947-4E4E-BFC7-470930810274}" destId="{359DC632-38FE-442B-9F76-45EE0478615B}" srcOrd="4" destOrd="0" presId="urn:microsoft.com/office/officeart/2008/layout/LinedList"/>
    <dgm:cxn modelId="{455D070D-346D-4127-BCFC-618011E81692}" type="presParOf" srcId="{359DC632-38FE-442B-9F76-45EE0478615B}" destId="{997D0EC7-1CAC-4845-B30D-ADAB782F1381}" srcOrd="0" destOrd="0" presId="urn:microsoft.com/office/officeart/2008/layout/LinedList"/>
    <dgm:cxn modelId="{C41DDCBF-CCB6-45F1-B981-3ECAA9B07D8E}" type="presParOf" srcId="{359DC632-38FE-442B-9F76-45EE0478615B}" destId="{AA3F1F10-4617-436B-ADB8-A31F81B73470}" srcOrd="1" destOrd="0" presId="urn:microsoft.com/office/officeart/2008/layout/LinedList"/>
    <dgm:cxn modelId="{F2FD1A40-248A-43CD-B886-BC46A7E6BFB5}" type="presParOf" srcId="{359DC632-38FE-442B-9F76-45EE0478615B}" destId="{4D1C449A-B0F6-40A1-9FB5-5A89A1719BC3}" srcOrd="2" destOrd="0" presId="urn:microsoft.com/office/officeart/2008/layout/LinedList"/>
    <dgm:cxn modelId="{A4890FE4-46EC-4E83-990B-07D21A4B7CAA}" type="presParOf" srcId="{2E8D346A-5947-4E4E-BFC7-470930810274}" destId="{1EC2A93C-7859-4061-860A-53E491298429}" srcOrd="5" destOrd="0" presId="urn:microsoft.com/office/officeart/2008/layout/LinedList"/>
    <dgm:cxn modelId="{27842999-9049-4C8F-8A85-8F87139FFAC1}" type="presParOf" srcId="{2E8D346A-5947-4E4E-BFC7-470930810274}" destId="{96C8DDE3-05A0-4C67-902C-2E3E01C7F5B9}" srcOrd="6" destOrd="0" presId="urn:microsoft.com/office/officeart/2008/layout/LinedList"/>
    <dgm:cxn modelId="{EE6C2F47-AB43-4EA7-B720-18314E8712B3}" type="presParOf" srcId="{2E8D346A-5947-4E4E-BFC7-470930810274}" destId="{F964E05B-A612-4AAE-B46B-3998C2DD854C}" srcOrd="7" destOrd="0" presId="urn:microsoft.com/office/officeart/2008/layout/LinedList"/>
    <dgm:cxn modelId="{88D31401-B75F-4C9E-A737-D67D5BE274D3}" type="presParOf" srcId="{F964E05B-A612-4AAE-B46B-3998C2DD854C}" destId="{1D767F88-9E26-456F-ADCD-0BF185FCF6B3}" srcOrd="0" destOrd="0" presId="urn:microsoft.com/office/officeart/2008/layout/LinedList"/>
    <dgm:cxn modelId="{FC070CE3-59FD-4149-8C99-612E83264725}" type="presParOf" srcId="{F964E05B-A612-4AAE-B46B-3998C2DD854C}" destId="{1AA79ED7-AA0A-4B21-8DD7-2C8C18ACDB7E}" srcOrd="1" destOrd="0" presId="urn:microsoft.com/office/officeart/2008/layout/LinedList"/>
    <dgm:cxn modelId="{7B121299-1B8D-44ED-8D1E-8C6E16990861}" type="presParOf" srcId="{F964E05B-A612-4AAE-B46B-3998C2DD854C}" destId="{BFEFCEC6-55B0-4419-8BAA-226F407DD27A}" srcOrd="2" destOrd="0" presId="urn:microsoft.com/office/officeart/2008/layout/LinedList"/>
    <dgm:cxn modelId="{5EFA644F-9FCD-4BAB-8AA7-953C72D85450}" type="presParOf" srcId="{2E8D346A-5947-4E4E-BFC7-470930810274}" destId="{620D6BA4-8C8F-42D1-91A8-2E9B4AA4AD66}" srcOrd="8" destOrd="0" presId="urn:microsoft.com/office/officeart/2008/layout/LinedList"/>
    <dgm:cxn modelId="{7CFA1E04-46C3-47F4-93B8-1A1737873917}" type="presParOf" srcId="{2E8D346A-5947-4E4E-BFC7-470930810274}" destId="{59C25E22-29DA-410F-9288-3A6AE27E5A09}" srcOrd="9" destOrd="0" presId="urn:microsoft.com/office/officeart/2008/layout/LinedList"/>
    <dgm:cxn modelId="{58258471-0C21-4DD5-A776-832BA503A4DE}" type="presParOf" srcId="{2E8D346A-5947-4E4E-BFC7-470930810274}" destId="{730BCAD0-413E-4FF0-B223-7075B041C001}" srcOrd="10" destOrd="0" presId="urn:microsoft.com/office/officeart/2008/layout/LinedList"/>
    <dgm:cxn modelId="{8CF35FF0-E928-4258-BACB-D15B121FBA32}" type="presParOf" srcId="{730BCAD0-413E-4FF0-B223-7075B041C001}" destId="{3E645784-9FBF-4B47-8B4A-1F07A78310FE}" srcOrd="0" destOrd="0" presId="urn:microsoft.com/office/officeart/2008/layout/LinedList"/>
    <dgm:cxn modelId="{55949B9E-5F17-43ED-8B52-5F467DAD400C}" type="presParOf" srcId="{730BCAD0-413E-4FF0-B223-7075B041C001}" destId="{ECD56507-4EDB-4501-9649-1876A0AE24A3}" srcOrd="1" destOrd="0" presId="urn:microsoft.com/office/officeart/2008/layout/LinedList"/>
    <dgm:cxn modelId="{84C9D766-C92C-41EA-9CC8-1CCD7115C347}" type="presParOf" srcId="{730BCAD0-413E-4FF0-B223-7075B041C001}" destId="{97A98494-FC62-4421-BBC0-418379CDE0E5}" srcOrd="2" destOrd="0" presId="urn:microsoft.com/office/officeart/2008/layout/LinedList"/>
    <dgm:cxn modelId="{2CC62812-C054-4AD3-92F0-7C5CBD56C5AB}" type="presParOf" srcId="{2E8D346A-5947-4E4E-BFC7-470930810274}" destId="{1E8FC979-899A-48C2-A843-AF7E18B0257B}" srcOrd="11" destOrd="0" presId="urn:microsoft.com/office/officeart/2008/layout/LinedList"/>
    <dgm:cxn modelId="{00E36486-0777-4564-B98C-848F14E17DF2}" type="presParOf" srcId="{2E8D346A-5947-4E4E-BFC7-470930810274}" destId="{F5F1ECC8-6DA6-4895-8339-8ED3A5F2AFC5}" srcOrd="12" destOrd="0" presId="urn:microsoft.com/office/officeart/2008/layout/LinedList"/>
    <dgm:cxn modelId="{6FE11B87-BB0E-4D2D-843A-2528161641B6}" type="presParOf" srcId="{2E8D346A-5947-4E4E-BFC7-470930810274}" destId="{8619C977-84CA-466F-AC67-A5AB93147067}" srcOrd="13" destOrd="0" presId="urn:microsoft.com/office/officeart/2008/layout/LinedList"/>
    <dgm:cxn modelId="{FEFD9349-B25E-426F-BCD0-1441F641D3B1}" type="presParOf" srcId="{8619C977-84CA-466F-AC67-A5AB93147067}" destId="{D3374EEE-F902-40D4-B2EF-34FC9B44B79F}" srcOrd="0" destOrd="0" presId="urn:microsoft.com/office/officeart/2008/layout/LinedList"/>
    <dgm:cxn modelId="{C4AF478B-01CF-4F6B-BE24-A6D6C21E8F73}" type="presParOf" srcId="{8619C977-84CA-466F-AC67-A5AB93147067}" destId="{0CEC6D35-1D46-4E75-B22C-31A872350335}" srcOrd="1" destOrd="0" presId="urn:microsoft.com/office/officeart/2008/layout/LinedList"/>
    <dgm:cxn modelId="{0450E3DC-61D9-42B8-8E08-74A3E2CEC4AB}" type="presParOf" srcId="{8619C977-84CA-466F-AC67-A5AB93147067}" destId="{4C208F6F-8FBF-4BCC-BE94-B9D33524AC1A}" srcOrd="2" destOrd="0" presId="urn:microsoft.com/office/officeart/2008/layout/LinedList"/>
    <dgm:cxn modelId="{78C4C234-6B2F-4A9B-9080-C413BCE71D6E}" type="presParOf" srcId="{2E8D346A-5947-4E4E-BFC7-470930810274}" destId="{7EDDE529-1054-403E-B7CA-1DC0AFD0C38F}" srcOrd="14" destOrd="0" presId="urn:microsoft.com/office/officeart/2008/layout/LinedList"/>
    <dgm:cxn modelId="{9EF19287-5B30-455A-AE7E-7AA9F0D68B2D}" type="presParOf" srcId="{2E8D346A-5947-4E4E-BFC7-470930810274}" destId="{6C8BE193-2EB2-4949-94F9-7A00EF479834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B12213-C515-4387-BC9F-DFD80436F49D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39BB4B0-60E4-4839-A1CA-1A3A8DFE0FBF}">
      <dgm:prSet phldrT="[Text]"/>
      <dgm:spPr>
        <a:solidFill>
          <a:srgbClr val="B2C824"/>
        </a:solidFill>
      </dgm:spPr>
      <dgm:t>
        <a:bodyPr/>
        <a:lstStyle/>
        <a:p>
          <a:r>
            <a:rPr lang="de-DE" i="0" dirty="0">
              <a:solidFill>
                <a:schemeClr val="tx1"/>
              </a:solidFill>
              <a:latin typeface="TheSans C4s Plain" panose="020B0502050302020203" pitchFamily="34" charset="0"/>
            </a:rPr>
            <a:t>Profil bestimmen</a:t>
          </a:r>
        </a:p>
      </dgm:t>
    </dgm:pt>
    <dgm:pt modelId="{D328B2C3-0637-4F1E-8DCE-244C2FDAC8AA}" type="parTrans" cxnId="{BB676B0D-B874-4AA5-8B9C-34B71C478B11}">
      <dgm:prSet/>
      <dgm:spPr/>
      <dgm:t>
        <a:bodyPr/>
        <a:lstStyle/>
        <a:p>
          <a:endParaRPr lang="de-DE"/>
        </a:p>
      </dgm:t>
    </dgm:pt>
    <dgm:pt modelId="{F81556AA-FCFE-4161-B358-2F6114AD2C28}" type="sibTrans" cxnId="{BB676B0D-B874-4AA5-8B9C-34B71C478B11}">
      <dgm:prSet/>
      <dgm:spPr>
        <a:solidFill>
          <a:srgbClr val="B2C824">
            <a:alpha val="50000"/>
          </a:srgbClr>
        </a:solidFill>
      </dgm:spPr>
      <dgm:t>
        <a:bodyPr/>
        <a:lstStyle/>
        <a:p>
          <a:endParaRPr lang="de-DE"/>
        </a:p>
      </dgm:t>
    </dgm:pt>
    <dgm:pt modelId="{0CBFFA99-C631-4515-8F08-6CDB23B58AAF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i="0" dirty="0">
              <a:latin typeface="TheSans C4s Plain" panose="020B0502050302020203" pitchFamily="34" charset="0"/>
            </a:rPr>
            <a:t>Welche Frauen wollen wir im Betriebsrat?</a:t>
          </a:r>
        </a:p>
      </dgm:t>
    </dgm:pt>
    <dgm:pt modelId="{D29D2BCC-018A-40D9-8DB3-9F73771DC690}" type="parTrans" cxnId="{1C8454D5-68FD-4577-8BA0-510AC82AC75C}">
      <dgm:prSet/>
      <dgm:spPr/>
      <dgm:t>
        <a:bodyPr/>
        <a:lstStyle/>
        <a:p>
          <a:endParaRPr lang="de-DE"/>
        </a:p>
      </dgm:t>
    </dgm:pt>
    <dgm:pt modelId="{EF78F526-64E8-4F10-A5FC-7193C7054566}" type="sibTrans" cxnId="{1C8454D5-68FD-4577-8BA0-510AC82AC75C}">
      <dgm:prSet/>
      <dgm:spPr/>
      <dgm:t>
        <a:bodyPr/>
        <a:lstStyle/>
        <a:p>
          <a:endParaRPr lang="de-DE"/>
        </a:p>
      </dgm:t>
    </dgm:pt>
    <dgm:pt modelId="{ADCA780F-C7C9-4085-A696-32ECCCD6201D}">
      <dgm:prSet phldrT="[Text]"/>
      <dgm:spPr>
        <a:solidFill>
          <a:srgbClr val="B2C824"/>
        </a:solidFill>
      </dgm:spPr>
      <dgm:t>
        <a:bodyPr/>
        <a:lstStyle/>
        <a:p>
          <a:r>
            <a:rPr lang="de-DE" i="0" dirty="0">
              <a:solidFill>
                <a:schemeClr val="tx1"/>
              </a:solidFill>
              <a:latin typeface="TheSans C4s Plain" panose="020B0502050302020203" pitchFamily="34" charset="0"/>
            </a:rPr>
            <a:t>Erste Ansprache</a:t>
          </a:r>
        </a:p>
      </dgm:t>
    </dgm:pt>
    <dgm:pt modelId="{FD4EAB80-7A80-4DA9-949D-21E6B5D1F3E1}" type="parTrans" cxnId="{F1804117-0994-4318-93FF-DE991CAB0C90}">
      <dgm:prSet/>
      <dgm:spPr/>
      <dgm:t>
        <a:bodyPr/>
        <a:lstStyle/>
        <a:p>
          <a:endParaRPr lang="de-DE"/>
        </a:p>
      </dgm:t>
    </dgm:pt>
    <dgm:pt modelId="{9E230212-05FF-4907-A338-C878287A25FA}" type="sibTrans" cxnId="{F1804117-0994-4318-93FF-DE991CAB0C90}">
      <dgm:prSet/>
      <dgm:spPr>
        <a:solidFill>
          <a:srgbClr val="B2C824">
            <a:alpha val="50000"/>
          </a:srgbClr>
        </a:solidFill>
      </dgm:spPr>
      <dgm:t>
        <a:bodyPr/>
        <a:lstStyle/>
        <a:p>
          <a:endParaRPr lang="de-DE"/>
        </a:p>
      </dgm:t>
    </dgm:pt>
    <dgm:pt modelId="{E79A375B-A884-44D6-A410-63868CC51E7C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i="0" dirty="0">
              <a:latin typeface="TheSans C4s Plain" panose="020B0502050302020203" pitchFamily="34" charset="0"/>
            </a:rPr>
            <a:t>Welche Frau hat Interesse?</a:t>
          </a:r>
        </a:p>
      </dgm:t>
    </dgm:pt>
    <dgm:pt modelId="{48B3B1CC-F836-4B17-80CC-8E1AC2D061C7}" type="parTrans" cxnId="{8EE87999-6A3B-46D0-9AF3-3839C24BA002}">
      <dgm:prSet/>
      <dgm:spPr/>
      <dgm:t>
        <a:bodyPr/>
        <a:lstStyle/>
        <a:p>
          <a:endParaRPr lang="de-DE"/>
        </a:p>
      </dgm:t>
    </dgm:pt>
    <dgm:pt modelId="{26E19ED9-916B-46EA-9C10-95D674F2DC07}" type="sibTrans" cxnId="{8EE87999-6A3B-46D0-9AF3-3839C24BA002}">
      <dgm:prSet/>
      <dgm:spPr/>
      <dgm:t>
        <a:bodyPr/>
        <a:lstStyle/>
        <a:p>
          <a:endParaRPr lang="de-DE"/>
        </a:p>
      </dgm:t>
    </dgm:pt>
    <dgm:pt modelId="{80436984-0947-49C4-BCBA-19841EBB3319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i="0" dirty="0">
              <a:latin typeface="TheSans C4s Plain" panose="020B0502050302020203" pitchFamily="34" charset="0"/>
            </a:rPr>
            <a:t>Persönliches Gespräch</a:t>
          </a:r>
        </a:p>
      </dgm:t>
    </dgm:pt>
    <dgm:pt modelId="{F1FCEA70-7C35-43A1-B817-A136038BDB66}" type="parTrans" cxnId="{55883C12-A4D3-447D-8E1E-52A1EECCED33}">
      <dgm:prSet/>
      <dgm:spPr/>
      <dgm:t>
        <a:bodyPr/>
        <a:lstStyle/>
        <a:p>
          <a:endParaRPr lang="de-DE"/>
        </a:p>
      </dgm:t>
    </dgm:pt>
    <dgm:pt modelId="{A271CAAA-2C13-4CA2-BE76-46E58E437595}" type="sibTrans" cxnId="{55883C12-A4D3-447D-8E1E-52A1EECCED33}">
      <dgm:prSet/>
      <dgm:spPr/>
      <dgm:t>
        <a:bodyPr/>
        <a:lstStyle/>
        <a:p>
          <a:endParaRPr lang="de-DE"/>
        </a:p>
      </dgm:t>
    </dgm:pt>
    <dgm:pt modelId="{2F63AA41-21FF-40AE-8B2F-0F6DCDB6D9B1}">
      <dgm:prSet phldrT="[Text]"/>
      <dgm:spPr>
        <a:solidFill>
          <a:srgbClr val="B2C824"/>
        </a:solidFill>
      </dgm:spPr>
      <dgm:t>
        <a:bodyPr/>
        <a:lstStyle/>
        <a:p>
          <a:r>
            <a:rPr lang="de-DE" i="0" dirty="0">
              <a:solidFill>
                <a:schemeClr val="tx1"/>
              </a:solidFill>
              <a:latin typeface="TheSans C4s Plain" panose="020B0502050302020203" pitchFamily="34" charset="0"/>
            </a:rPr>
            <a:t>Zweite Ansprache</a:t>
          </a:r>
        </a:p>
      </dgm:t>
    </dgm:pt>
    <dgm:pt modelId="{5E9CE8BA-5239-4955-8758-5F7C03F25F8D}" type="parTrans" cxnId="{88DB61A6-3943-41B9-B5E6-F328077DDE04}">
      <dgm:prSet/>
      <dgm:spPr/>
      <dgm:t>
        <a:bodyPr/>
        <a:lstStyle/>
        <a:p>
          <a:endParaRPr lang="de-DE"/>
        </a:p>
      </dgm:t>
    </dgm:pt>
    <dgm:pt modelId="{E6268C23-F5B8-47C4-8F1E-7AE1C8FF9DE1}" type="sibTrans" cxnId="{88DB61A6-3943-41B9-B5E6-F328077DDE04}">
      <dgm:prSet/>
      <dgm:spPr>
        <a:solidFill>
          <a:srgbClr val="B2C824">
            <a:alpha val="50000"/>
          </a:srgbClr>
        </a:solidFill>
      </dgm:spPr>
      <dgm:t>
        <a:bodyPr/>
        <a:lstStyle/>
        <a:p>
          <a:endParaRPr lang="de-DE"/>
        </a:p>
      </dgm:t>
    </dgm:pt>
    <dgm:pt modelId="{D61DFD9B-081C-403A-BF31-688057938CA2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i="0" dirty="0">
              <a:latin typeface="TheSans C4s Plain" panose="020B0502050302020203" pitchFamily="34" charset="0"/>
            </a:rPr>
            <a:t>Informationen zur Betriebsratswahl</a:t>
          </a:r>
        </a:p>
      </dgm:t>
    </dgm:pt>
    <dgm:pt modelId="{3CF0A74F-8EDA-4EC1-BA3C-03CE78314EA9}" type="parTrans" cxnId="{E131765C-2B4D-40BD-80FA-7D56679D0765}">
      <dgm:prSet/>
      <dgm:spPr/>
      <dgm:t>
        <a:bodyPr/>
        <a:lstStyle/>
        <a:p>
          <a:endParaRPr lang="de-DE"/>
        </a:p>
      </dgm:t>
    </dgm:pt>
    <dgm:pt modelId="{4D25ADEE-82FF-456D-9D0A-1B040E8FB5CC}" type="sibTrans" cxnId="{E131765C-2B4D-40BD-80FA-7D56679D0765}">
      <dgm:prSet/>
      <dgm:spPr/>
      <dgm:t>
        <a:bodyPr/>
        <a:lstStyle/>
        <a:p>
          <a:endParaRPr lang="de-DE"/>
        </a:p>
      </dgm:t>
    </dgm:pt>
    <dgm:pt modelId="{36034CB0-96D4-45F6-A6D3-2952035CC0E0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i="0" dirty="0">
              <a:latin typeface="TheSans C4s Plain" panose="020B0502050302020203" pitchFamily="34" charset="0"/>
            </a:rPr>
            <a:t>Talk Time/ Frauenfrühstück/ Abendveranstaltung</a:t>
          </a:r>
        </a:p>
      </dgm:t>
    </dgm:pt>
    <dgm:pt modelId="{711C8C18-F5CC-47AD-899F-E01043294389}" type="parTrans" cxnId="{EBD54F88-E401-4C11-9E17-E5BE575DD5F0}">
      <dgm:prSet/>
      <dgm:spPr/>
      <dgm:t>
        <a:bodyPr/>
        <a:lstStyle/>
        <a:p>
          <a:endParaRPr lang="de-DE"/>
        </a:p>
      </dgm:t>
    </dgm:pt>
    <dgm:pt modelId="{890939DD-4121-4DD3-BD9E-32327D69F91D}" type="sibTrans" cxnId="{EBD54F88-E401-4C11-9E17-E5BE575DD5F0}">
      <dgm:prSet/>
      <dgm:spPr/>
      <dgm:t>
        <a:bodyPr/>
        <a:lstStyle/>
        <a:p>
          <a:endParaRPr lang="de-DE"/>
        </a:p>
      </dgm:t>
    </dgm:pt>
    <dgm:pt modelId="{828122A2-47A7-4ED2-9A24-02587F7082A6}">
      <dgm:prSet phldrT="[Text]"/>
      <dgm:spPr>
        <a:solidFill>
          <a:srgbClr val="B2C824"/>
        </a:solidFill>
      </dgm:spPr>
      <dgm:t>
        <a:bodyPr/>
        <a:lstStyle/>
        <a:p>
          <a:r>
            <a:rPr lang="de-DE" i="0" dirty="0">
              <a:solidFill>
                <a:schemeClr val="tx1"/>
              </a:solidFill>
              <a:latin typeface="TheSans C4s Plain" panose="020B0502050302020203" pitchFamily="34" charset="0"/>
            </a:rPr>
            <a:t>Dritte Ansprache</a:t>
          </a:r>
        </a:p>
      </dgm:t>
    </dgm:pt>
    <dgm:pt modelId="{CCD41E22-F74E-415D-8AD6-3F1759379299}" type="parTrans" cxnId="{7DEC2F49-9DB2-47EA-B157-4BFEB19A20DA}">
      <dgm:prSet/>
      <dgm:spPr/>
      <dgm:t>
        <a:bodyPr/>
        <a:lstStyle/>
        <a:p>
          <a:endParaRPr lang="de-DE"/>
        </a:p>
      </dgm:t>
    </dgm:pt>
    <dgm:pt modelId="{8A5CFF79-34F5-4C42-98D1-C447D725F99E}" type="sibTrans" cxnId="{7DEC2F49-9DB2-47EA-B157-4BFEB19A20DA}">
      <dgm:prSet/>
      <dgm:spPr/>
      <dgm:t>
        <a:bodyPr/>
        <a:lstStyle/>
        <a:p>
          <a:endParaRPr lang="de-DE"/>
        </a:p>
      </dgm:t>
    </dgm:pt>
    <dgm:pt modelId="{92FA7AE2-746E-47BC-9C4B-CF32C271FA66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i="0" dirty="0">
              <a:latin typeface="TheSans C4s Plain" panose="020B0502050302020203" pitchFamily="34" charset="0"/>
            </a:rPr>
            <a:t>Vertiefende Informationen</a:t>
          </a:r>
        </a:p>
      </dgm:t>
    </dgm:pt>
    <dgm:pt modelId="{22D15C6C-0352-4791-91FB-683B50253CB7}" type="parTrans" cxnId="{9A6A2687-F7A3-4C66-A012-14B2C4EBB494}">
      <dgm:prSet/>
      <dgm:spPr/>
      <dgm:t>
        <a:bodyPr/>
        <a:lstStyle/>
        <a:p>
          <a:endParaRPr lang="de-DE"/>
        </a:p>
      </dgm:t>
    </dgm:pt>
    <dgm:pt modelId="{AE559A61-A2F3-413A-997A-85B12C324DE7}" type="sibTrans" cxnId="{9A6A2687-F7A3-4C66-A012-14B2C4EBB494}">
      <dgm:prSet/>
      <dgm:spPr/>
      <dgm:t>
        <a:bodyPr/>
        <a:lstStyle/>
        <a:p>
          <a:endParaRPr lang="de-DE"/>
        </a:p>
      </dgm:t>
    </dgm:pt>
    <dgm:pt modelId="{CF194074-60F5-44E6-B0E4-A3E7A8C233F5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i="0" dirty="0">
              <a:latin typeface="TheSans C4s Plain" panose="020B0502050302020203" pitchFamily="34" charset="0"/>
            </a:rPr>
            <a:t>Konferenz Landesbezirk/Bezirk</a:t>
          </a:r>
        </a:p>
      </dgm:t>
    </dgm:pt>
    <dgm:pt modelId="{080869B8-C977-41A0-AD88-84C2ADD251F9}" type="parTrans" cxnId="{ADC34ECC-DF1A-4DBA-A62F-C61265119456}">
      <dgm:prSet/>
      <dgm:spPr/>
      <dgm:t>
        <a:bodyPr/>
        <a:lstStyle/>
        <a:p>
          <a:endParaRPr lang="de-DE"/>
        </a:p>
      </dgm:t>
    </dgm:pt>
    <dgm:pt modelId="{C51E4F16-A100-4AFF-90EC-544B3F3D4CD7}" type="sibTrans" cxnId="{ADC34ECC-DF1A-4DBA-A62F-C61265119456}">
      <dgm:prSet/>
      <dgm:spPr/>
      <dgm:t>
        <a:bodyPr/>
        <a:lstStyle/>
        <a:p>
          <a:endParaRPr lang="de-DE"/>
        </a:p>
      </dgm:t>
    </dgm:pt>
    <dgm:pt modelId="{8C5568CB-C748-4CAF-A0DF-720C0C170FEB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i="0" dirty="0">
              <a:latin typeface="TheSans C4s Plain" panose="020B0502050302020203" pitchFamily="34" charset="0"/>
            </a:rPr>
            <a:t>Berufsgruppe/Alter/ Ehrenamt</a:t>
          </a:r>
        </a:p>
      </dgm:t>
    </dgm:pt>
    <dgm:pt modelId="{2E49B158-DE64-4596-8B85-7FFA01DB5C68}" type="parTrans" cxnId="{E2F048E5-1D27-4D3B-874B-F7AE0EE89608}">
      <dgm:prSet/>
      <dgm:spPr/>
      <dgm:t>
        <a:bodyPr/>
        <a:lstStyle/>
        <a:p>
          <a:endParaRPr lang="de-DE"/>
        </a:p>
      </dgm:t>
    </dgm:pt>
    <dgm:pt modelId="{48BEAFD4-A102-49F0-BE92-DA7353D055B8}" type="sibTrans" cxnId="{E2F048E5-1D27-4D3B-874B-F7AE0EE89608}">
      <dgm:prSet/>
      <dgm:spPr/>
      <dgm:t>
        <a:bodyPr/>
        <a:lstStyle/>
        <a:p>
          <a:endParaRPr lang="de-DE"/>
        </a:p>
      </dgm:t>
    </dgm:pt>
    <dgm:pt modelId="{588826DD-6DCD-43CB-884A-B4C413888C52}" type="pres">
      <dgm:prSet presAssocID="{90B12213-C515-4387-BC9F-DFD80436F49D}" presName="Name0" presStyleCnt="0">
        <dgm:presLayoutVars>
          <dgm:dir/>
          <dgm:animLvl val="lvl"/>
          <dgm:resizeHandles val="exact"/>
        </dgm:presLayoutVars>
      </dgm:prSet>
      <dgm:spPr/>
    </dgm:pt>
    <dgm:pt modelId="{A83EFF46-F449-44F2-8C44-529865F9E47E}" type="pres">
      <dgm:prSet presAssocID="{90B12213-C515-4387-BC9F-DFD80436F49D}" presName="tSp" presStyleCnt="0"/>
      <dgm:spPr/>
    </dgm:pt>
    <dgm:pt modelId="{DDA3AD26-7B49-4EE0-AC73-63279536BA0D}" type="pres">
      <dgm:prSet presAssocID="{90B12213-C515-4387-BC9F-DFD80436F49D}" presName="bSp" presStyleCnt="0"/>
      <dgm:spPr/>
    </dgm:pt>
    <dgm:pt modelId="{5CF503E2-A189-4EA5-AD0C-EDD230EE8749}" type="pres">
      <dgm:prSet presAssocID="{90B12213-C515-4387-BC9F-DFD80436F49D}" presName="process" presStyleCnt="0"/>
      <dgm:spPr/>
    </dgm:pt>
    <dgm:pt modelId="{9D566A3B-A359-4848-B0A6-85D292FEE401}" type="pres">
      <dgm:prSet presAssocID="{F39BB4B0-60E4-4839-A1CA-1A3A8DFE0FBF}" presName="composite1" presStyleCnt="0"/>
      <dgm:spPr/>
    </dgm:pt>
    <dgm:pt modelId="{404C50B9-A395-425B-A612-2736534C6619}" type="pres">
      <dgm:prSet presAssocID="{F39BB4B0-60E4-4839-A1CA-1A3A8DFE0FBF}" presName="dummyNode1" presStyleLbl="node1" presStyleIdx="0" presStyleCnt="4"/>
      <dgm:spPr/>
    </dgm:pt>
    <dgm:pt modelId="{17DD224D-64B8-4CD1-A7B5-D80FAF29384B}" type="pres">
      <dgm:prSet presAssocID="{F39BB4B0-60E4-4839-A1CA-1A3A8DFE0FBF}" presName="childNode1" presStyleLbl="bgAcc1" presStyleIdx="0" presStyleCnt="4">
        <dgm:presLayoutVars>
          <dgm:bulletEnabled val="1"/>
        </dgm:presLayoutVars>
      </dgm:prSet>
      <dgm:spPr/>
    </dgm:pt>
    <dgm:pt modelId="{31B4723D-5346-4CDA-AB38-D01F6FD20B17}" type="pres">
      <dgm:prSet presAssocID="{F39BB4B0-60E4-4839-A1CA-1A3A8DFE0FBF}" presName="childNode1tx" presStyleLbl="bgAcc1" presStyleIdx="0" presStyleCnt="4">
        <dgm:presLayoutVars>
          <dgm:bulletEnabled val="1"/>
        </dgm:presLayoutVars>
      </dgm:prSet>
      <dgm:spPr/>
    </dgm:pt>
    <dgm:pt modelId="{93B3759F-D0F0-491A-8A03-BF8F65E8EB9C}" type="pres">
      <dgm:prSet presAssocID="{F39BB4B0-60E4-4839-A1CA-1A3A8DFE0FBF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381BC17D-42E1-448C-A966-47E19BA5BDAF}" type="pres">
      <dgm:prSet presAssocID="{F39BB4B0-60E4-4839-A1CA-1A3A8DFE0FBF}" presName="connSite1" presStyleCnt="0"/>
      <dgm:spPr/>
    </dgm:pt>
    <dgm:pt modelId="{E232A91A-740B-40C8-8572-9088B4CCE945}" type="pres">
      <dgm:prSet presAssocID="{F81556AA-FCFE-4161-B358-2F6114AD2C28}" presName="Name9" presStyleLbl="sibTrans2D1" presStyleIdx="0" presStyleCnt="3"/>
      <dgm:spPr/>
    </dgm:pt>
    <dgm:pt modelId="{1994536D-87A2-42AA-92AE-2F7DDD3096F4}" type="pres">
      <dgm:prSet presAssocID="{ADCA780F-C7C9-4085-A696-32ECCCD6201D}" presName="composite2" presStyleCnt="0"/>
      <dgm:spPr/>
    </dgm:pt>
    <dgm:pt modelId="{0B0B4290-B62E-4F89-B679-748A3CA2FF9C}" type="pres">
      <dgm:prSet presAssocID="{ADCA780F-C7C9-4085-A696-32ECCCD6201D}" presName="dummyNode2" presStyleLbl="node1" presStyleIdx="0" presStyleCnt="4"/>
      <dgm:spPr/>
    </dgm:pt>
    <dgm:pt modelId="{79CCF8E3-A082-4346-A460-67226F3F7844}" type="pres">
      <dgm:prSet presAssocID="{ADCA780F-C7C9-4085-A696-32ECCCD6201D}" presName="childNode2" presStyleLbl="bgAcc1" presStyleIdx="1" presStyleCnt="4">
        <dgm:presLayoutVars>
          <dgm:bulletEnabled val="1"/>
        </dgm:presLayoutVars>
      </dgm:prSet>
      <dgm:spPr/>
    </dgm:pt>
    <dgm:pt modelId="{EE43AF57-B149-42B5-978E-0494319D88C0}" type="pres">
      <dgm:prSet presAssocID="{ADCA780F-C7C9-4085-A696-32ECCCD6201D}" presName="childNode2tx" presStyleLbl="bgAcc1" presStyleIdx="1" presStyleCnt="4">
        <dgm:presLayoutVars>
          <dgm:bulletEnabled val="1"/>
        </dgm:presLayoutVars>
      </dgm:prSet>
      <dgm:spPr/>
    </dgm:pt>
    <dgm:pt modelId="{764733E0-9A19-4148-98D1-77726ACADDB9}" type="pres">
      <dgm:prSet presAssocID="{ADCA780F-C7C9-4085-A696-32ECCCD6201D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653CF631-A906-4044-80B8-3504B58EFAA8}" type="pres">
      <dgm:prSet presAssocID="{ADCA780F-C7C9-4085-A696-32ECCCD6201D}" presName="connSite2" presStyleCnt="0"/>
      <dgm:spPr/>
    </dgm:pt>
    <dgm:pt modelId="{8C223744-ED55-4646-B353-43AECF341769}" type="pres">
      <dgm:prSet presAssocID="{9E230212-05FF-4907-A338-C878287A25FA}" presName="Name18" presStyleLbl="sibTrans2D1" presStyleIdx="1" presStyleCnt="3"/>
      <dgm:spPr/>
    </dgm:pt>
    <dgm:pt modelId="{D4397F02-F73A-433C-9F1F-5D9C0F12B9E0}" type="pres">
      <dgm:prSet presAssocID="{2F63AA41-21FF-40AE-8B2F-0F6DCDB6D9B1}" presName="composite1" presStyleCnt="0"/>
      <dgm:spPr/>
    </dgm:pt>
    <dgm:pt modelId="{756EFF7F-4A4B-45A8-861C-48290C210D47}" type="pres">
      <dgm:prSet presAssocID="{2F63AA41-21FF-40AE-8B2F-0F6DCDB6D9B1}" presName="dummyNode1" presStyleLbl="node1" presStyleIdx="1" presStyleCnt="4"/>
      <dgm:spPr/>
    </dgm:pt>
    <dgm:pt modelId="{042FA050-FA5D-4748-9E12-046EB3D1A694}" type="pres">
      <dgm:prSet presAssocID="{2F63AA41-21FF-40AE-8B2F-0F6DCDB6D9B1}" presName="childNode1" presStyleLbl="bgAcc1" presStyleIdx="2" presStyleCnt="4">
        <dgm:presLayoutVars>
          <dgm:bulletEnabled val="1"/>
        </dgm:presLayoutVars>
      </dgm:prSet>
      <dgm:spPr/>
    </dgm:pt>
    <dgm:pt modelId="{DB89F944-1E45-4667-8911-0107ACAFB08D}" type="pres">
      <dgm:prSet presAssocID="{2F63AA41-21FF-40AE-8B2F-0F6DCDB6D9B1}" presName="childNode1tx" presStyleLbl="bgAcc1" presStyleIdx="2" presStyleCnt="4">
        <dgm:presLayoutVars>
          <dgm:bulletEnabled val="1"/>
        </dgm:presLayoutVars>
      </dgm:prSet>
      <dgm:spPr/>
    </dgm:pt>
    <dgm:pt modelId="{97BF0B9D-3225-4D3B-ADC8-B765BB7A9E36}" type="pres">
      <dgm:prSet presAssocID="{2F63AA41-21FF-40AE-8B2F-0F6DCDB6D9B1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E09E3B54-B256-4CF2-A7DB-A7184AFE537C}" type="pres">
      <dgm:prSet presAssocID="{2F63AA41-21FF-40AE-8B2F-0F6DCDB6D9B1}" presName="connSite1" presStyleCnt="0"/>
      <dgm:spPr/>
    </dgm:pt>
    <dgm:pt modelId="{395BF484-EA3F-48DF-BF90-077343A2D050}" type="pres">
      <dgm:prSet presAssocID="{E6268C23-F5B8-47C4-8F1E-7AE1C8FF9DE1}" presName="Name9" presStyleLbl="sibTrans2D1" presStyleIdx="2" presStyleCnt="3"/>
      <dgm:spPr/>
    </dgm:pt>
    <dgm:pt modelId="{A76C81C9-0A9A-430C-918B-AB1B90479771}" type="pres">
      <dgm:prSet presAssocID="{828122A2-47A7-4ED2-9A24-02587F7082A6}" presName="composite2" presStyleCnt="0"/>
      <dgm:spPr/>
    </dgm:pt>
    <dgm:pt modelId="{56C1066A-FFD8-4845-87F7-7C7AC24684A0}" type="pres">
      <dgm:prSet presAssocID="{828122A2-47A7-4ED2-9A24-02587F7082A6}" presName="dummyNode2" presStyleLbl="node1" presStyleIdx="2" presStyleCnt="4"/>
      <dgm:spPr/>
    </dgm:pt>
    <dgm:pt modelId="{DFE04594-240F-4F49-9424-869C8447E94E}" type="pres">
      <dgm:prSet presAssocID="{828122A2-47A7-4ED2-9A24-02587F7082A6}" presName="childNode2" presStyleLbl="bgAcc1" presStyleIdx="3" presStyleCnt="4">
        <dgm:presLayoutVars>
          <dgm:bulletEnabled val="1"/>
        </dgm:presLayoutVars>
      </dgm:prSet>
      <dgm:spPr/>
    </dgm:pt>
    <dgm:pt modelId="{C7646900-DC23-4D29-9A87-2CAB6DF1449A}" type="pres">
      <dgm:prSet presAssocID="{828122A2-47A7-4ED2-9A24-02587F7082A6}" presName="childNode2tx" presStyleLbl="bgAcc1" presStyleIdx="3" presStyleCnt="4">
        <dgm:presLayoutVars>
          <dgm:bulletEnabled val="1"/>
        </dgm:presLayoutVars>
      </dgm:prSet>
      <dgm:spPr/>
    </dgm:pt>
    <dgm:pt modelId="{5CC458FE-BD8B-43A5-9632-8786D6052700}" type="pres">
      <dgm:prSet presAssocID="{828122A2-47A7-4ED2-9A24-02587F7082A6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19BACE1B-1363-4F7C-A651-EA909DCBAFDC}" type="pres">
      <dgm:prSet presAssocID="{828122A2-47A7-4ED2-9A24-02587F7082A6}" presName="connSite2" presStyleCnt="0"/>
      <dgm:spPr/>
    </dgm:pt>
  </dgm:ptLst>
  <dgm:cxnLst>
    <dgm:cxn modelId="{E45FB40B-8E28-4EE1-81D7-0A203E159BA6}" type="presOf" srcId="{CF194074-60F5-44E6-B0E4-A3E7A8C233F5}" destId="{C7646900-DC23-4D29-9A87-2CAB6DF1449A}" srcOrd="1" destOrd="1" presId="urn:microsoft.com/office/officeart/2005/8/layout/hProcess4"/>
    <dgm:cxn modelId="{BB676B0D-B874-4AA5-8B9C-34B71C478B11}" srcId="{90B12213-C515-4387-BC9F-DFD80436F49D}" destId="{F39BB4B0-60E4-4839-A1CA-1A3A8DFE0FBF}" srcOrd="0" destOrd="0" parTransId="{D328B2C3-0637-4F1E-8DCE-244C2FDAC8AA}" sibTransId="{F81556AA-FCFE-4161-B358-2F6114AD2C28}"/>
    <dgm:cxn modelId="{55883C12-A4D3-447D-8E1E-52A1EECCED33}" srcId="{ADCA780F-C7C9-4085-A696-32ECCCD6201D}" destId="{80436984-0947-49C4-BCBA-19841EBB3319}" srcOrd="1" destOrd="0" parTransId="{F1FCEA70-7C35-43A1-B817-A136038BDB66}" sibTransId="{A271CAAA-2C13-4CA2-BE76-46E58E437595}"/>
    <dgm:cxn modelId="{F1804117-0994-4318-93FF-DE991CAB0C90}" srcId="{90B12213-C515-4387-BC9F-DFD80436F49D}" destId="{ADCA780F-C7C9-4085-A696-32ECCCD6201D}" srcOrd="1" destOrd="0" parTransId="{FD4EAB80-7A80-4DA9-949D-21E6B5D1F3E1}" sibTransId="{9E230212-05FF-4907-A338-C878287A25FA}"/>
    <dgm:cxn modelId="{389DAB1E-5128-46E3-9EEE-321510AE264E}" type="presOf" srcId="{828122A2-47A7-4ED2-9A24-02587F7082A6}" destId="{5CC458FE-BD8B-43A5-9632-8786D6052700}" srcOrd="0" destOrd="0" presId="urn:microsoft.com/office/officeart/2005/8/layout/hProcess4"/>
    <dgm:cxn modelId="{C3B84F27-57BA-4B49-A121-446137310AD6}" type="presOf" srcId="{80436984-0947-49C4-BCBA-19841EBB3319}" destId="{79CCF8E3-A082-4346-A460-67226F3F7844}" srcOrd="0" destOrd="1" presId="urn:microsoft.com/office/officeart/2005/8/layout/hProcess4"/>
    <dgm:cxn modelId="{2D2D0E3C-962F-4AC1-9F21-DDB4D9D015CF}" type="presOf" srcId="{CF194074-60F5-44E6-B0E4-A3E7A8C233F5}" destId="{DFE04594-240F-4F49-9424-869C8447E94E}" srcOrd="0" destOrd="1" presId="urn:microsoft.com/office/officeart/2005/8/layout/hProcess4"/>
    <dgm:cxn modelId="{9CEEA440-FC1C-4D6C-8E4F-D740CFE2D12F}" type="presOf" srcId="{8C5568CB-C748-4CAF-A0DF-720C0C170FEB}" destId="{17DD224D-64B8-4CD1-A7B5-D80FAF29384B}" srcOrd="0" destOrd="1" presId="urn:microsoft.com/office/officeart/2005/8/layout/hProcess4"/>
    <dgm:cxn modelId="{7B4DB741-EFAB-473A-BAF3-A724F7553521}" type="presOf" srcId="{D61DFD9B-081C-403A-BF31-688057938CA2}" destId="{DB89F944-1E45-4667-8911-0107ACAFB08D}" srcOrd="1" destOrd="0" presId="urn:microsoft.com/office/officeart/2005/8/layout/hProcess4"/>
    <dgm:cxn modelId="{1770ED43-1905-4823-9F70-263A03726B40}" type="presOf" srcId="{2F63AA41-21FF-40AE-8B2F-0F6DCDB6D9B1}" destId="{97BF0B9D-3225-4D3B-ADC8-B765BB7A9E36}" srcOrd="0" destOrd="0" presId="urn:microsoft.com/office/officeart/2005/8/layout/hProcess4"/>
    <dgm:cxn modelId="{7DEC2F49-9DB2-47EA-B157-4BFEB19A20DA}" srcId="{90B12213-C515-4387-BC9F-DFD80436F49D}" destId="{828122A2-47A7-4ED2-9A24-02587F7082A6}" srcOrd="3" destOrd="0" parTransId="{CCD41E22-F74E-415D-8AD6-3F1759379299}" sibTransId="{8A5CFF79-34F5-4C42-98D1-C447D725F99E}"/>
    <dgm:cxn modelId="{C042C859-B5B8-4645-BE0F-5433864ACC55}" type="presOf" srcId="{92FA7AE2-746E-47BC-9C4B-CF32C271FA66}" destId="{DFE04594-240F-4F49-9424-869C8447E94E}" srcOrd="0" destOrd="0" presId="urn:microsoft.com/office/officeart/2005/8/layout/hProcess4"/>
    <dgm:cxn modelId="{E131765C-2B4D-40BD-80FA-7D56679D0765}" srcId="{2F63AA41-21FF-40AE-8B2F-0F6DCDB6D9B1}" destId="{D61DFD9B-081C-403A-BF31-688057938CA2}" srcOrd="0" destOrd="0" parTransId="{3CF0A74F-8EDA-4EC1-BA3C-03CE78314EA9}" sibTransId="{4D25ADEE-82FF-456D-9D0A-1B040E8FB5CC}"/>
    <dgm:cxn modelId="{4CD0FA6E-8F8A-4073-8C1D-9E28AF506B39}" type="presOf" srcId="{8C5568CB-C748-4CAF-A0DF-720C0C170FEB}" destId="{31B4723D-5346-4CDA-AB38-D01F6FD20B17}" srcOrd="1" destOrd="1" presId="urn:microsoft.com/office/officeart/2005/8/layout/hProcess4"/>
    <dgm:cxn modelId="{85BE7A74-0C2B-44FF-BE65-05CE3DF4292E}" type="presOf" srcId="{9E230212-05FF-4907-A338-C878287A25FA}" destId="{8C223744-ED55-4646-B353-43AECF341769}" srcOrd="0" destOrd="0" presId="urn:microsoft.com/office/officeart/2005/8/layout/hProcess4"/>
    <dgm:cxn modelId="{81F02677-443E-41AE-8FD4-C1E965BEABB4}" type="presOf" srcId="{0CBFFA99-C631-4515-8F08-6CDB23B58AAF}" destId="{17DD224D-64B8-4CD1-A7B5-D80FAF29384B}" srcOrd="0" destOrd="0" presId="urn:microsoft.com/office/officeart/2005/8/layout/hProcess4"/>
    <dgm:cxn modelId="{9A6A2687-F7A3-4C66-A012-14B2C4EBB494}" srcId="{828122A2-47A7-4ED2-9A24-02587F7082A6}" destId="{92FA7AE2-746E-47BC-9C4B-CF32C271FA66}" srcOrd="0" destOrd="0" parTransId="{22D15C6C-0352-4791-91FB-683B50253CB7}" sibTransId="{AE559A61-A2F3-413A-997A-85B12C324DE7}"/>
    <dgm:cxn modelId="{EBD54F88-E401-4C11-9E17-E5BE575DD5F0}" srcId="{2F63AA41-21FF-40AE-8B2F-0F6DCDB6D9B1}" destId="{36034CB0-96D4-45F6-A6D3-2952035CC0E0}" srcOrd="1" destOrd="0" parTransId="{711C8C18-F5CC-47AD-899F-E01043294389}" sibTransId="{890939DD-4121-4DD3-BD9E-32327D69F91D}"/>
    <dgm:cxn modelId="{E50BFF89-8C41-4E8D-AE5A-104F9EDEE24E}" type="presOf" srcId="{E79A375B-A884-44D6-A410-63868CC51E7C}" destId="{EE43AF57-B149-42B5-978E-0494319D88C0}" srcOrd="1" destOrd="0" presId="urn:microsoft.com/office/officeart/2005/8/layout/hProcess4"/>
    <dgm:cxn modelId="{B001328B-D0A9-4701-AC6B-E021554A932A}" type="presOf" srcId="{E79A375B-A884-44D6-A410-63868CC51E7C}" destId="{79CCF8E3-A082-4346-A460-67226F3F7844}" srcOrd="0" destOrd="0" presId="urn:microsoft.com/office/officeart/2005/8/layout/hProcess4"/>
    <dgm:cxn modelId="{BC22B995-8C1F-488E-8751-965601B88F11}" type="presOf" srcId="{80436984-0947-49C4-BCBA-19841EBB3319}" destId="{EE43AF57-B149-42B5-978E-0494319D88C0}" srcOrd="1" destOrd="1" presId="urn:microsoft.com/office/officeart/2005/8/layout/hProcess4"/>
    <dgm:cxn modelId="{8EE87999-6A3B-46D0-9AF3-3839C24BA002}" srcId="{ADCA780F-C7C9-4085-A696-32ECCCD6201D}" destId="{E79A375B-A884-44D6-A410-63868CC51E7C}" srcOrd="0" destOrd="0" parTransId="{48B3B1CC-F836-4B17-80CC-8E1AC2D061C7}" sibTransId="{26E19ED9-916B-46EA-9C10-95D674F2DC07}"/>
    <dgm:cxn modelId="{4FA1A1A2-9AFD-4131-8F5F-266854FAB18C}" type="presOf" srcId="{0CBFFA99-C631-4515-8F08-6CDB23B58AAF}" destId="{31B4723D-5346-4CDA-AB38-D01F6FD20B17}" srcOrd="1" destOrd="0" presId="urn:microsoft.com/office/officeart/2005/8/layout/hProcess4"/>
    <dgm:cxn modelId="{9C38B7A3-86BA-4121-9033-61F15907A81E}" type="presOf" srcId="{D61DFD9B-081C-403A-BF31-688057938CA2}" destId="{042FA050-FA5D-4748-9E12-046EB3D1A694}" srcOrd="0" destOrd="0" presId="urn:microsoft.com/office/officeart/2005/8/layout/hProcess4"/>
    <dgm:cxn modelId="{E5020CA5-96E9-48B4-8F91-102DB75431E8}" type="presOf" srcId="{90B12213-C515-4387-BC9F-DFD80436F49D}" destId="{588826DD-6DCD-43CB-884A-B4C413888C52}" srcOrd="0" destOrd="0" presId="urn:microsoft.com/office/officeart/2005/8/layout/hProcess4"/>
    <dgm:cxn modelId="{88DB61A6-3943-41B9-B5E6-F328077DDE04}" srcId="{90B12213-C515-4387-BC9F-DFD80436F49D}" destId="{2F63AA41-21FF-40AE-8B2F-0F6DCDB6D9B1}" srcOrd="2" destOrd="0" parTransId="{5E9CE8BA-5239-4955-8758-5F7C03F25F8D}" sibTransId="{E6268C23-F5B8-47C4-8F1E-7AE1C8FF9DE1}"/>
    <dgm:cxn modelId="{E73DE2A9-B71D-48D3-B969-813CD31A12DC}" type="presOf" srcId="{ADCA780F-C7C9-4085-A696-32ECCCD6201D}" destId="{764733E0-9A19-4148-98D1-77726ACADDB9}" srcOrd="0" destOrd="0" presId="urn:microsoft.com/office/officeart/2005/8/layout/hProcess4"/>
    <dgm:cxn modelId="{ADC34ECC-DF1A-4DBA-A62F-C61265119456}" srcId="{828122A2-47A7-4ED2-9A24-02587F7082A6}" destId="{CF194074-60F5-44E6-B0E4-A3E7A8C233F5}" srcOrd="1" destOrd="0" parTransId="{080869B8-C977-41A0-AD88-84C2ADD251F9}" sibTransId="{C51E4F16-A100-4AFF-90EC-544B3F3D4CD7}"/>
    <dgm:cxn modelId="{12F9D2D2-A1B2-4627-96BE-19E6DE68D784}" type="presOf" srcId="{F81556AA-FCFE-4161-B358-2F6114AD2C28}" destId="{E232A91A-740B-40C8-8572-9088B4CCE945}" srcOrd="0" destOrd="0" presId="urn:microsoft.com/office/officeart/2005/8/layout/hProcess4"/>
    <dgm:cxn modelId="{1D3D01D5-9CF6-47D0-9C9A-C74809523915}" type="presOf" srcId="{92FA7AE2-746E-47BC-9C4B-CF32C271FA66}" destId="{C7646900-DC23-4D29-9A87-2CAB6DF1449A}" srcOrd="1" destOrd="0" presId="urn:microsoft.com/office/officeart/2005/8/layout/hProcess4"/>
    <dgm:cxn modelId="{1C8454D5-68FD-4577-8BA0-510AC82AC75C}" srcId="{F39BB4B0-60E4-4839-A1CA-1A3A8DFE0FBF}" destId="{0CBFFA99-C631-4515-8F08-6CDB23B58AAF}" srcOrd="0" destOrd="0" parTransId="{D29D2BCC-018A-40D9-8DB3-9F73771DC690}" sibTransId="{EF78F526-64E8-4F10-A5FC-7193C7054566}"/>
    <dgm:cxn modelId="{47E90ED8-466A-4724-BD2C-F25A88D29390}" type="presOf" srcId="{E6268C23-F5B8-47C4-8F1E-7AE1C8FF9DE1}" destId="{395BF484-EA3F-48DF-BF90-077343A2D050}" srcOrd="0" destOrd="0" presId="urn:microsoft.com/office/officeart/2005/8/layout/hProcess4"/>
    <dgm:cxn modelId="{1FC82EE2-9D1F-46FF-80CD-C1E28F4E3CDB}" type="presOf" srcId="{36034CB0-96D4-45F6-A6D3-2952035CC0E0}" destId="{DB89F944-1E45-4667-8911-0107ACAFB08D}" srcOrd="1" destOrd="1" presId="urn:microsoft.com/office/officeart/2005/8/layout/hProcess4"/>
    <dgm:cxn modelId="{E2F048E5-1D27-4D3B-874B-F7AE0EE89608}" srcId="{F39BB4B0-60E4-4839-A1CA-1A3A8DFE0FBF}" destId="{8C5568CB-C748-4CAF-A0DF-720C0C170FEB}" srcOrd="1" destOrd="0" parTransId="{2E49B158-DE64-4596-8B85-7FFA01DB5C68}" sibTransId="{48BEAFD4-A102-49F0-BE92-DA7353D055B8}"/>
    <dgm:cxn modelId="{0947B8F4-66CC-4F3C-8EAF-4C270EE121DB}" type="presOf" srcId="{F39BB4B0-60E4-4839-A1CA-1A3A8DFE0FBF}" destId="{93B3759F-D0F0-491A-8A03-BF8F65E8EB9C}" srcOrd="0" destOrd="0" presId="urn:microsoft.com/office/officeart/2005/8/layout/hProcess4"/>
    <dgm:cxn modelId="{153C5EF9-5601-47F0-9FEC-55B788302FF1}" type="presOf" srcId="{36034CB0-96D4-45F6-A6D3-2952035CC0E0}" destId="{042FA050-FA5D-4748-9E12-046EB3D1A694}" srcOrd="0" destOrd="1" presId="urn:microsoft.com/office/officeart/2005/8/layout/hProcess4"/>
    <dgm:cxn modelId="{D8E18EC9-9417-4C01-A1FA-C145AD711207}" type="presParOf" srcId="{588826DD-6DCD-43CB-884A-B4C413888C52}" destId="{A83EFF46-F449-44F2-8C44-529865F9E47E}" srcOrd="0" destOrd="0" presId="urn:microsoft.com/office/officeart/2005/8/layout/hProcess4"/>
    <dgm:cxn modelId="{7DCCADC1-F9E4-41FC-95B5-36181532FF4D}" type="presParOf" srcId="{588826DD-6DCD-43CB-884A-B4C413888C52}" destId="{DDA3AD26-7B49-4EE0-AC73-63279536BA0D}" srcOrd="1" destOrd="0" presId="urn:microsoft.com/office/officeart/2005/8/layout/hProcess4"/>
    <dgm:cxn modelId="{686901C7-3FD6-4FEC-87AC-D752A046CB45}" type="presParOf" srcId="{588826DD-6DCD-43CB-884A-B4C413888C52}" destId="{5CF503E2-A189-4EA5-AD0C-EDD230EE8749}" srcOrd="2" destOrd="0" presId="urn:microsoft.com/office/officeart/2005/8/layout/hProcess4"/>
    <dgm:cxn modelId="{28D0FE1F-8A0B-487E-888B-7783622092D1}" type="presParOf" srcId="{5CF503E2-A189-4EA5-AD0C-EDD230EE8749}" destId="{9D566A3B-A359-4848-B0A6-85D292FEE401}" srcOrd="0" destOrd="0" presId="urn:microsoft.com/office/officeart/2005/8/layout/hProcess4"/>
    <dgm:cxn modelId="{01E40A25-6429-464A-99F7-34BB98FE24EF}" type="presParOf" srcId="{9D566A3B-A359-4848-B0A6-85D292FEE401}" destId="{404C50B9-A395-425B-A612-2736534C6619}" srcOrd="0" destOrd="0" presId="urn:microsoft.com/office/officeart/2005/8/layout/hProcess4"/>
    <dgm:cxn modelId="{DC723AC1-09F2-49BC-AC84-26A236831B4D}" type="presParOf" srcId="{9D566A3B-A359-4848-B0A6-85D292FEE401}" destId="{17DD224D-64B8-4CD1-A7B5-D80FAF29384B}" srcOrd="1" destOrd="0" presId="urn:microsoft.com/office/officeart/2005/8/layout/hProcess4"/>
    <dgm:cxn modelId="{ABFB2EC1-01BC-4D62-91E3-EB937CD4CAF2}" type="presParOf" srcId="{9D566A3B-A359-4848-B0A6-85D292FEE401}" destId="{31B4723D-5346-4CDA-AB38-D01F6FD20B17}" srcOrd="2" destOrd="0" presId="urn:microsoft.com/office/officeart/2005/8/layout/hProcess4"/>
    <dgm:cxn modelId="{D30FC7D2-2E80-400C-91F9-5230B3D9496D}" type="presParOf" srcId="{9D566A3B-A359-4848-B0A6-85D292FEE401}" destId="{93B3759F-D0F0-491A-8A03-BF8F65E8EB9C}" srcOrd="3" destOrd="0" presId="urn:microsoft.com/office/officeart/2005/8/layout/hProcess4"/>
    <dgm:cxn modelId="{E0156FC9-CE10-4DBA-BCA6-5B77D2C438EF}" type="presParOf" srcId="{9D566A3B-A359-4848-B0A6-85D292FEE401}" destId="{381BC17D-42E1-448C-A966-47E19BA5BDAF}" srcOrd="4" destOrd="0" presId="urn:microsoft.com/office/officeart/2005/8/layout/hProcess4"/>
    <dgm:cxn modelId="{62A52482-85D6-4D56-804E-68702A813623}" type="presParOf" srcId="{5CF503E2-A189-4EA5-AD0C-EDD230EE8749}" destId="{E232A91A-740B-40C8-8572-9088B4CCE945}" srcOrd="1" destOrd="0" presId="urn:microsoft.com/office/officeart/2005/8/layout/hProcess4"/>
    <dgm:cxn modelId="{13D997D6-D7E9-4CCA-869C-D6CC679033D3}" type="presParOf" srcId="{5CF503E2-A189-4EA5-AD0C-EDD230EE8749}" destId="{1994536D-87A2-42AA-92AE-2F7DDD3096F4}" srcOrd="2" destOrd="0" presId="urn:microsoft.com/office/officeart/2005/8/layout/hProcess4"/>
    <dgm:cxn modelId="{F4E3121F-68B7-4A48-A5C5-B4133555065F}" type="presParOf" srcId="{1994536D-87A2-42AA-92AE-2F7DDD3096F4}" destId="{0B0B4290-B62E-4F89-B679-748A3CA2FF9C}" srcOrd="0" destOrd="0" presId="urn:microsoft.com/office/officeart/2005/8/layout/hProcess4"/>
    <dgm:cxn modelId="{B9F53862-E57F-4229-9324-A299D1FEB47C}" type="presParOf" srcId="{1994536D-87A2-42AA-92AE-2F7DDD3096F4}" destId="{79CCF8E3-A082-4346-A460-67226F3F7844}" srcOrd="1" destOrd="0" presId="urn:microsoft.com/office/officeart/2005/8/layout/hProcess4"/>
    <dgm:cxn modelId="{B78B56A9-344B-4F2C-8DF4-378E169B931C}" type="presParOf" srcId="{1994536D-87A2-42AA-92AE-2F7DDD3096F4}" destId="{EE43AF57-B149-42B5-978E-0494319D88C0}" srcOrd="2" destOrd="0" presId="urn:microsoft.com/office/officeart/2005/8/layout/hProcess4"/>
    <dgm:cxn modelId="{F1FA048B-D5B7-4BEB-B8A7-FA3A2FCAFD72}" type="presParOf" srcId="{1994536D-87A2-42AA-92AE-2F7DDD3096F4}" destId="{764733E0-9A19-4148-98D1-77726ACADDB9}" srcOrd="3" destOrd="0" presId="urn:microsoft.com/office/officeart/2005/8/layout/hProcess4"/>
    <dgm:cxn modelId="{DA4239FC-FB42-4629-B8B5-5635F58DD54B}" type="presParOf" srcId="{1994536D-87A2-42AA-92AE-2F7DDD3096F4}" destId="{653CF631-A906-4044-80B8-3504B58EFAA8}" srcOrd="4" destOrd="0" presId="urn:microsoft.com/office/officeart/2005/8/layout/hProcess4"/>
    <dgm:cxn modelId="{D1498702-8DC9-4D5D-9119-E2F70266A153}" type="presParOf" srcId="{5CF503E2-A189-4EA5-AD0C-EDD230EE8749}" destId="{8C223744-ED55-4646-B353-43AECF341769}" srcOrd="3" destOrd="0" presId="urn:microsoft.com/office/officeart/2005/8/layout/hProcess4"/>
    <dgm:cxn modelId="{5749FDD6-564C-4526-9D44-E3EDA44E0277}" type="presParOf" srcId="{5CF503E2-A189-4EA5-AD0C-EDD230EE8749}" destId="{D4397F02-F73A-433C-9F1F-5D9C0F12B9E0}" srcOrd="4" destOrd="0" presId="urn:microsoft.com/office/officeart/2005/8/layout/hProcess4"/>
    <dgm:cxn modelId="{D02B0743-A7D7-4EFF-8D56-330B6EB7092A}" type="presParOf" srcId="{D4397F02-F73A-433C-9F1F-5D9C0F12B9E0}" destId="{756EFF7F-4A4B-45A8-861C-48290C210D47}" srcOrd="0" destOrd="0" presId="urn:microsoft.com/office/officeart/2005/8/layout/hProcess4"/>
    <dgm:cxn modelId="{E9750421-6E40-4368-AFEE-17FB82E1E8CF}" type="presParOf" srcId="{D4397F02-F73A-433C-9F1F-5D9C0F12B9E0}" destId="{042FA050-FA5D-4748-9E12-046EB3D1A694}" srcOrd="1" destOrd="0" presId="urn:microsoft.com/office/officeart/2005/8/layout/hProcess4"/>
    <dgm:cxn modelId="{A134D248-53E6-4A4D-946A-946399BFDF50}" type="presParOf" srcId="{D4397F02-F73A-433C-9F1F-5D9C0F12B9E0}" destId="{DB89F944-1E45-4667-8911-0107ACAFB08D}" srcOrd="2" destOrd="0" presId="urn:microsoft.com/office/officeart/2005/8/layout/hProcess4"/>
    <dgm:cxn modelId="{C5BABED5-F64F-412D-BD60-C7B812DFE9C4}" type="presParOf" srcId="{D4397F02-F73A-433C-9F1F-5D9C0F12B9E0}" destId="{97BF0B9D-3225-4D3B-ADC8-B765BB7A9E36}" srcOrd="3" destOrd="0" presId="urn:microsoft.com/office/officeart/2005/8/layout/hProcess4"/>
    <dgm:cxn modelId="{C89F96C7-3769-4786-A268-7F48BFBFCFA8}" type="presParOf" srcId="{D4397F02-F73A-433C-9F1F-5D9C0F12B9E0}" destId="{E09E3B54-B256-4CF2-A7DB-A7184AFE537C}" srcOrd="4" destOrd="0" presId="urn:microsoft.com/office/officeart/2005/8/layout/hProcess4"/>
    <dgm:cxn modelId="{ABD51170-55A9-4B4D-B33E-9772B707F1DB}" type="presParOf" srcId="{5CF503E2-A189-4EA5-AD0C-EDD230EE8749}" destId="{395BF484-EA3F-48DF-BF90-077343A2D050}" srcOrd="5" destOrd="0" presId="urn:microsoft.com/office/officeart/2005/8/layout/hProcess4"/>
    <dgm:cxn modelId="{A1FB5CF4-DACE-432F-B031-FD927BD31CB7}" type="presParOf" srcId="{5CF503E2-A189-4EA5-AD0C-EDD230EE8749}" destId="{A76C81C9-0A9A-430C-918B-AB1B90479771}" srcOrd="6" destOrd="0" presId="urn:microsoft.com/office/officeart/2005/8/layout/hProcess4"/>
    <dgm:cxn modelId="{F97D1707-3419-469F-93DD-77A95516100E}" type="presParOf" srcId="{A76C81C9-0A9A-430C-918B-AB1B90479771}" destId="{56C1066A-FFD8-4845-87F7-7C7AC24684A0}" srcOrd="0" destOrd="0" presId="urn:microsoft.com/office/officeart/2005/8/layout/hProcess4"/>
    <dgm:cxn modelId="{E5AC436E-0DAD-4B72-9787-20114C2123BF}" type="presParOf" srcId="{A76C81C9-0A9A-430C-918B-AB1B90479771}" destId="{DFE04594-240F-4F49-9424-869C8447E94E}" srcOrd="1" destOrd="0" presId="urn:microsoft.com/office/officeart/2005/8/layout/hProcess4"/>
    <dgm:cxn modelId="{76C10EAC-4EBE-4CC4-B8CD-6770EF581239}" type="presParOf" srcId="{A76C81C9-0A9A-430C-918B-AB1B90479771}" destId="{C7646900-DC23-4D29-9A87-2CAB6DF1449A}" srcOrd="2" destOrd="0" presId="urn:microsoft.com/office/officeart/2005/8/layout/hProcess4"/>
    <dgm:cxn modelId="{D614B0DC-DD6C-4DB1-9ED6-AE9A41DCF6EC}" type="presParOf" srcId="{A76C81C9-0A9A-430C-918B-AB1B90479771}" destId="{5CC458FE-BD8B-43A5-9632-8786D6052700}" srcOrd="3" destOrd="0" presId="urn:microsoft.com/office/officeart/2005/8/layout/hProcess4"/>
    <dgm:cxn modelId="{9E692EBD-71F9-49BB-96CA-41E4238BE0C8}" type="presParOf" srcId="{A76C81C9-0A9A-430C-918B-AB1B90479771}" destId="{19BACE1B-1363-4F7C-A651-EA909DCBAFD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1B9192-4510-4A09-919A-54577770D246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84A1CA3-29E0-4D91-8035-EC6E92E6EBC5}">
      <dgm:prSet phldrT="[Text]" custT="1"/>
      <dgm:spPr>
        <a:solidFill>
          <a:srgbClr val="B2C824"/>
        </a:solidFill>
      </dgm:spPr>
      <dgm:t>
        <a:bodyPr/>
        <a:lstStyle/>
        <a:p>
          <a:pPr marL="0" indent="0" algn="ctr" defTabSz="457200" rtl="0" eaLnBrk="1" latinLnBrk="0" hangingPunct="1">
            <a:spcBef>
              <a:spcPct val="20000"/>
            </a:spcBef>
            <a:buFont typeface="Arial"/>
            <a:buNone/>
          </a:pPr>
          <a:r>
            <a:rPr lang="de-DE" sz="1400" b="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Betriebsratswahl</a:t>
          </a:r>
        </a:p>
      </dgm:t>
    </dgm:pt>
    <dgm:pt modelId="{B41CC493-ECC8-43B9-9E09-56C897AC2D39}" type="parTrans" cxnId="{498A836A-2155-4CB6-B903-E1E37AA72EFC}">
      <dgm:prSet/>
      <dgm:spPr/>
      <dgm:t>
        <a:bodyPr/>
        <a:lstStyle/>
        <a:p>
          <a:endParaRPr lang="de-DE"/>
        </a:p>
      </dgm:t>
    </dgm:pt>
    <dgm:pt modelId="{C2F3C63D-3B29-4E3E-A8AC-4908DDF25322}" type="sibTrans" cxnId="{498A836A-2155-4CB6-B903-E1E37AA72EFC}">
      <dgm:prSet/>
      <dgm:spPr/>
      <dgm:t>
        <a:bodyPr/>
        <a:lstStyle/>
        <a:p>
          <a:endParaRPr lang="de-DE"/>
        </a:p>
      </dgm:t>
    </dgm:pt>
    <dgm:pt modelId="{1E8C2256-9A34-4666-BB48-0BF470ABF6DA}">
      <dgm:prSet phldrT="[Text]" custT="1"/>
      <dgm:spPr>
        <a:solidFill>
          <a:srgbClr val="B2C824">
            <a:alpha val="50000"/>
          </a:srgb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März 2022</a:t>
          </a:r>
        </a:p>
      </dgm:t>
    </dgm:pt>
    <dgm:pt modelId="{7E96CCE1-26E1-490A-9E4D-5AA26095B552}" type="parTrans" cxnId="{D2A2F04C-6DAE-43AC-9443-384A25EB412C}">
      <dgm:prSet/>
      <dgm:spPr/>
      <dgm:t>
        <a:bodyPr/>
        <a:lstStyle/>
        <a:p>
          <a:endParaRPr lang="de-DE"/>
        </a:p>
      </dgm:t>
    </dgm:pt>
    <dgm:pt modelId="{9EF84942-22A7-4AEF-AC2C-5F80946B033F}" type="sibTrans" cxnId="{D2A2F04C-6DAE-43AC-9443-384A25EB412C}">
      <dgm:prSet/>
      <dgm:spPr/>
      <dgm:t>
        <a:bodyPr/>
        <a:lstStyle/>
        <a:p>
          <a:endParaRPr lang="de-DE"/>
        </a:p>
      </dgm:t>
    </dgm:pt>
    <dgm:pt modelId="{1ACD0619-B190-4CB5-99BC-E9B454489267}">
      <dgm:prSet phldrT="[Text]" custT="1"/>
      <dgm:spPr>
        <a:solidFill>
          <a:srgbClr val="B2C824">
            <a:alpha val="50000"/>
          </a:srgb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Mai 2022</a:t>
          </a:r>
        </a:p>
      </dgm:t>
    </dgm:pt>
    <dgm:pt modelId="{7F500AB9-605C-4A00-9029-A32265DBDC8C}" type="parTrans" cxnId="{5D0BD68F-0045-40FE-9019-459186B858AE}">
      <dgm:prSet/>
      <dgm:spPr/>
      <dgm:t>
        <a:bodyPr/>
        <a:lstStyle/>
        <a:p>
          <a:endParaRPr lang="de-DE"/>
        </a:p>
      </dgm:t>
    </dgm:pt>
    <dgm:pt modelId="{B2640047-70FB-4DFA-89A7-6BB1471312F2}" type="sibTrans" cxnId="{5D0BD68F-0045-40FE-9019-459186B858AE}">
      <dgm:prSet/>
      <dgm:spPr/>
      <dgm:t>
        <a:bodyPr/>
        <a:lstStyle/>
        <a:p>
          <a:endParaRPr lang="de-DE"/>
        </a:p>
      </dgm:t>
    </dgm:pt>
    <dgm:pt modelId="{2C821588-6F3B-4E42-9B30-87702F56EE59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Listenerstellung</a:t>
          </a:r>
        </a:p>
      </dgm:t>
    </dgm:pt>
    <dgm:pt modelId="{090F83D8-015E-4C91-BC96-24C8D2748BC7}" type="parTrans" cxnId="{6E9014E2-129F-4EDE-B501-E3F7FD96CB5E}">
      <dgm:prSet/>
      <dgm:spPr/>
      <dgm:t>
        <a:bodyPr/>
        <a:lstStyle/>
        <a:p>
          <a:endParaRPr lang="de-DE"/>
        </a:p>
      </dgm:t>
    </dgm:pt>
    <dgm:pt modelId="{C084755B-1B8D-4B1B-BF12-32F06FEFC82D}" type="sibTrans" cxnId="{6E9014E2-129F-4EDE-B501-E3F7FD96CB5E}">
      <dgm:prSet/>
      <dgm:spPr/>
      <dgm:t>
        <a:bodyPr/>
        <a:lstStyle/>
        <a:p>
          <a:endParaRPr lang="de-DE"/>
        </a:p>
      </dgm:t>
    </dgm:pt>
    <dgm:pt modelId="{08ED013E-F721-448C-9F7F-9949964BDE54}">
      <dgm:prSet phldrT="[Text]" custT="1"/>
      <dgm:spPr>
        <a:solidFill>
          <a:srgbClr val="B2C824">
            <a:alpha val="50000"/>
          </a:srgb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November 2021</a:t>
          </a:r>
        </a:p>
      </dgm:t>
    </dgm:pt>
    <dgm:pt modelId="{A95F8372-514E-425D-AEE6-7124F63C1D9B}" type="parTrans" cxnId="{CA9AD9F7-7182-41A3-BC9E-5C784AAC2E6A}">
      <dgm:prSet/>
      <dgm:spPr/>
      <dgm:t>
        <a:bodyPr/>
        <a:lstStyle/>
        <a:p>
          <a:endParaRPr lang="de-DE"/>
        </a:p>
      </dgm:t>
    </dgm:pt>
    <dgm:pt modelId="{85CEF24E-FEAC-49D0-9099-9CA7D47881D9}" type="sibTrans" cxnId="{CA9AD9F7-7182-41A3-BC9E-5C784AAC2E6A}">
      <dgm:prSet/>
      <dgm:spPr/>
      <dgm:t>
        <a:bodyPr/>
        <a:lstStyle/>
        <a:p>
          <a:endParaRPr lang="de-DE"/>
        </a:p>
      </dgm:t>
    </dgm:pt>
    <dgm:pt modelId="{94F699D7-10D6-42EA-BEC3-DBF29D17B013}">
      <dgm:prSet phldrT="[Text]" custT="1"/>
      <dgm:spPr>
        <a:solidFill>
          <a:srgbClr val="B2C824">
            <a:alpha val="50000"/>
          </a:srgb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Januar 2022</a:t>
          </a:r>
        </a:p>
      </dgm:t>
    </dgm:pt>
    <dgm:pt modelId="{3A8A0C2A-9009-4085-84CB-A379BD0B27CC}" type="parTrans" cxnId="{A7CF20B5-98FA-49CE-9FD8-A7981D5FBEC2}">
      <dgm:prSet/>
      <dgm:spPr/>
      <dgm:t>
        <a:bodyPr/>
        <a:lstStyle/>
        <a:p>
          <a:endParaRPr lang="de-DE"/>
        </a:p>
      </dgm:t>
    </dgm:pt>
    <dgm:pt modelId="{FD687525-70B9-4443-B70A-71C12B8C6B84}" type="sibTrans" cxnId="{A7CF20B5-98FA-49CE-9FD8-A7981D5FBEC2}">
      <dgm:prSet/>
      <dgm:spPr/>
      <dgm:t>
        <a:bodyPr/>
        <a:lstStyle/>
        <a:p>
          <a:endParaRPr lang="de-DE"/>
        </a:p>
      </dgm:t>
    </dgm:pt>
    <dgm:pt modelId="{A4B931F8-8D59-40CD-81EA-1AA5B0EE23AD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Konferenz</a:t>
          </a:r>
        </a:p>
      </dgm:t>
    </dgm:pt>
    <dgm:pt modelId="{B5F53E05-F98B-407E-AE3F-5B9810A7EF3A}" type="parTrans" cxnId="{0209AD33-8C94-4B41-9A24-4547A6D43DBC}">
      <dgm:prSet/>
      <dgm:spPr/>
      <dgm:t>
        <a:bodyPr/>
        <a:lstStyle/>
        <a:p>
          <a:endParaRPr lang="de-DE"/>
        </a:p>
      </dgm:t>
    </dgm:pt>
    <dgm:pt modelId="{C4562A29-E547-47E0-B626-8394E0DA3E90}" type="sibTrans" cxnId="{0209AD33-8C94-4B41-9A24-4547A6D43DBC}">
      <dgm:prSet/>
      <dgm:spPr/>
      <dgm:t>
        <a:bodyPr/>
        <a:lstStyle/>
        <a:p>
          <a:endParaRPr lang="de-DE"/>
        </a:p>
      </dgm:t>
    </dgm:pt>
    <dgm:pt modelId="{CDAC4CCB-FA23-431A-92F3-3FF5C93EA7A0}">
      <dgm:prSet phldrT="[Text]" custT="1"/>
      <dgm:spPr>
        <a:solidFill>
          <a:srgbClr val="B2C824">
            <a:alpha val="50000"/>
          </a:srgb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bis September 2021</a:t>
          </a:r>
        </a:p>
      </dgm:t>
    </dgm:pt>
    <dgm:pt modelId="{54C42C0D-67DC-41DD-95C8-17BEB8E97416}" type="parTrans" cxnId="{A14D4323-3940-4D30-A1C3-1F8E4BFCE640}">
      <dgm:prSet/>
      <dgm:spPr/>
      <dgm:t>
        <a:bodyPr/>
        <a:lstStyle/>
        <a:p>
          <a:endParaRPr lang="de-DE"/>
        </a:p>
      </dgm:t>
    </dgm:pt>
    <dgm:pt modelId="{B270FAC3-A2CC-4B4D-961F-9B4FF3FBDDAD}" type="sibTrans" cxnId="{A14D4323-3940-4D30-A1C3-1F8E4BFCE640}">
      <dgm:prSet/>
      <dgm:spPr/>
      <dgm:t>
        <a:bodyPr/>
        <a:lstStyle/>
        <a:p>
          <a:endParaRPr lang="de-DE"/>
        </a:p>
      </dgm:t>
    </dgm:pt>
    <dgm:pt modelId="{FEAE3ABE-6097-426C-AC8F-41524D2B24CB}">
      <dgm:prSet phldrT="[Text]" custT="1"/>
      <dgm:spPr>
        <a:solidFill>
          <a:srgbClr val="B2C824">
            <a:alpha val="50000"/>
          </a:srgb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ab jetzt</a:t>
          </a:r>
        </a:p>
      </dgm:t>
    </dgm:pt>
    <dgm:pt modelId="{A52F4C71-E518-4B8D-8799-67F49605D233}" type="parTrans" cxnId="{9745F4E4-9E96-4B6A-9789-CB77EBB03F96}">
      <dgm:prSet/>
      <dgm:spPr/>
      <dgm:t>
        <a:bodyPr/>
        <a:lstStyle/>
        <a:p>
          <a:endParaRPr lang="de-DE"/>
        </a:p>
      </dgm:t>
    </dgm:pt>
    <dgm:pt modelId="{798F73F9-ABF9-4CB5-B48B-F6DC4653E330}" type="sibTrans" cxnId="{9745F4E4-9E96-4B6A-9789-CB77EBB03F96}">
      <dgm:prSet/>
      <dgm:spPr/>
      <dgm:t>
        <a:bodyPr/>
        <a:lstStyle/>
        <a:p>
          <a:endParaRPr lang="de-DE"/>
        </a:p>
      </dgm:t>
    </dgm:pt>
    <dgm:pt modelId="{CFCA5D49-3E23-4E6A-B1F8-D50790051923}" type="pres">
      <dgm:prSet presAssocID="{3A1B9192-4510-4A09-919A-54577770D246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B30D9782-8A80-4432-9164-5AD3778CAEF7}" type="pres">
      <dgm:prSet presAssocID="{B84A1CA3-29E0-4D91-8035-EC6E92E6EBC5}" presName="horFlow" presStyleCnt="0"/>
      <dgm:spPr/>
    </dgm:pt>
    <dgm:pt modelId="{6C9D319E-2A33-4344-894C-FAB2674CD07D}" type="pres">
      <dgm:prSet presAssocID="{B84A1CA3-29E0-4D91-8035-EC6E92E6EBC5}" presName="bigChev" presStyleLbl="node1" presStyleIdx="0" presStyleCnt="3" custLinFactNeighborX="-6645" custLinFactNeighborY="-42"/>
      <dgm:spPr/>
    </dgm:pt>
    <dgm:pt modelId="{CA6939AF-1BFA-4816-9C18-963BB9F87EAA}" type="pres">
      <dgm:prSet presAssocID="{7E96CCE1-26E1-490A-9E4D-5AA26095B552}" presName="parTrans" presStyleCnt="0"/>
      <dgm:spPr/>
    </dgm:pt>
    <dgm:pt modelId="{C901F5F1-E4E3-4ABB-A416-D3739A8C1397}" type="pres">
      <dgm:prSet presAssocID="{1E8C2256-9A34-4666-BB48-0BF470ABF6DA}" presName="node" presStyleLbl="alignAccFollowNode1" presStyleIdx="0" presStyleCnt="6" custLinFactNeighborX="557">
        <dgm:presLayoutVars>
          <dgm:bulletEnabled val="1"/>
        </dgm:presLayoutVars>
      </dgm:prSet>
      <dgm:spPr/>
    </dgm:pt>
    <dgm:pt modelId="{D9DA4910-9746-482C-BD7C-2FD04AFD1A0C}" type="pres">
      <dgm:prSet presAssocID="{9EF84942-22A7-4AEF-AC2C-5F80946B033F}" presName="sibTrans" presStyleCnt="0"/>
      <dgm:spPr/>
    </dgm:pt>
    <dgm:pt modelId="{0AC06868-D7D7-41F9-B8A2-46E164239486}" type="pres">
      <dgm:prSet presAssocID="{1ACD0619-B190-4CB5-99BC-E9B454489267}" presName="node" presStyleLbl="alignAccFollowNode1" presStyleIdx="1" presStyleCnt="6" custLinFactNeighborX="557">
        <dgm:presLayoutVars>
          <dgm:bulletEnabled val="1"/>
        </dgm:presLayoutVars>
      </dgm:prSet>
      <dgm:spPr/>
    </dgm:pt>
    <dgm:pt modelId="{703B6938-9B43-4AE9-8AE0-181961BCA7D8}" type="pres">
      <dgm:prSet presAssocID="{B84A1CA3-29E0-4D91-8035-EC6E92E6EBC5}" presName="vSp" presStyleCnt="0"/>
      <dgm:spPr/>
    </dgm:pt>
    <dgm:pt modelId="{73F19E55-19B6-4357-823F-A41296ABF312}" type="pres">
      <dgm:prSet presAssocID="{2C821588-6F3B-4E42-9B30-87702F56EE59}" presName="horFlow" presStyleCnt="0"/>
      <dgm:spPr/>
    </dgm:pt>
    <dgm:pt modelId="{215B6E06-5FD7-4C62-AB1E-DBA93F5BA09B}" type="pres">
      <dgm:prSet presAssocID="{2C821588-6F3B-4E42-9B30-87702F56EE59}" presName="bigChev" presStyleLbl="node1" presStyleIdx="1" presStyleCnt="3"/>
      <dgm:spPr/>
    </dgm:pt>
    <dgm:pt modelId="{85BD6014-64A5-4587-94AC-013FA4FC4747}" type="pres">
      <dgm:prSet presAssocID="{A95F8372-514E-425D-AEE6-7124F63C1D9B}" presName="parTrans" presStyleCnt="0"/>
      <dgm:spPr/>
    </dgm:pt>
    <dgm:pt modelId="{3618AE7E-EF90-4C29-90EA-3285DE6C1B5E}" type="pres">
      <dgm:prSet presAssocID="{08ED013E-F721-448C-9F7F-9949964BDE54}" presName="node" presStyleLbl="alignAccFollowNode1" presStyleIdx="2" presStyleCnt="6" custLinFactNeighborX="-7115" custLinFactNeighborY="-785">
        <dgm:presLayoutVars>
          <dgm:bulletEnabled val="1"/>
        </dgm:presLayoutVars>
      </dgm:prSet>
      <dgm:spPr/>
    </dgm:pt>
    <dgm:pt modelId="{39B973B5-EB97-4616-A11F-5395E946F407}" type="pres">
      <dgm:prSet presAssocID="{85CEF24E-FEAC-49D0-9099-9CA7D47881D9}" presName="sibTrans" presStyleCnt="0"/>
      <dgm:spPr/>
    </dgm:pt>
    <dgm:pt modelId="{F414CAF9-4009-4FFC-9FBD-BB4916D1BB34}" type="pres">
      <dgm:prSet presAssocID="{94F699D7-10D6-42EA-BEC3-DBF29D17B013}" presName="node" presStyleLbl="alignAccFollowNode1" presStyleIdx="3" presStyleCnt="6" custLinFactNeighborX="-3444" custLinFactNeighborY="-821">
        <dgm:presLayoutVars>
          <dgm:bulletEnabled val="1"/>
        </dgm:presLayoutVars>
      </dgm:prSet>
      <dgm:spPr/>
    </dgm:pt>
    <dgm:pt modelId="{77EC1EBD-3676-474B-924C-B4C533E04078}" type="pres">
      <dgm:prSet presAssocID="{2C821588-6F3B-4E42-9B30-87702F56EE59}" presName="vSp" presStyleCnt="0"/>
      <dgm:spPr/>
    </dgm:pt>
    <dgm:pt modelId="{F7AD9CF3-4145-418F-AECF-0334309903C1}" type="pres">
      <dgm:prSet presAssocID="{A4B931F8-8D59-40CD-81EA-1AA5B0EE23AD}" presName="horFlow" presStyleCnt="0"/>
      <dgm:spPr/>
    </dgm:pt>
    <dgm:pt modelId="{029BD823-1EB9-48AC-B95D-0B3D583A23C9}" type="pres">
      <dgm:prSet presAssocID="{A4B931F8-8D59-40CD-81EA-1AA5B0EE23AD}" presName="bigChev" presStyleLbl="node1" presStyleIdx="2" presStyleCnt="3"/>
      <dgm:spPr/>
    </dgm:pt>
    <dgm:pt modelId="{2C27762C-2955-4553-91E9-710F25810643}" type="pres">
      <dgm:prSet presAssocID="{54C42C0D-67DC-41DD-95C8-17BEB8E97416}" presName="parTrans" presStyleCnt="0"/>
      <dgm:spPr/>
    </dgm:pt>
    <dgm:pt modelId="{102EEA1F-F188-4F10-A727-DC47A8D47634}" type="pres">
      <dgm:prSet presAssocID="{CDAC4CCB-FA23-431A-92F3-3FF5C93EA7A0}" presName="node" presStyleLbl="alignAccFollowNode1" presStyleIdx="4" presStyleCnt="6">
        <dgm:presLayoutVars>
          <dgm:bulletEnabled val="1"/>
        </dgm:presLayoutVars>
      </dgm:prSet>
      <dgm:spPr/>
    </dgm:pt>
    <dgm:pt modelId="{271F30BA-51E5-44E9-9244-FA3336E93AF5}" type="pres">
      <dgm:prSet presAssocID="{B270FAC3-A2CC-4B4D-961F-9B4FF3FBDDAD}" presName="sibTrans" presStyleCnt="0"/>
      <dgm:spPr/>
    </dgm:pt>
    <dgm:pt modelId="{17F213A1-8E7F-4E11-B941-51E4232298B5}" type="pres">
      <dgm:prSet presAssocID="{FEAE3ABE-6097-426C-AC8F-41524D2B24CB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A14D4323-3940-4D30-A1C3-1F8E4BFCE640}" srcId="{A4B931F8-8D59-40CD-81EA-1AA5B0EE23AD}" destId="{CDAC4CCB-FA23-431A-92F3-3FF5C93EA7A0}" srcOrd="0" destOrd="0" parTransId="{54C42C0D-67DC-41DD-95C8-17BEB8E97416}" sibTransId="{B270FAC3-A2CC-4B4D-961F-9B4FF3FBDDAD}"/>
    <dgm:cxn modelId="{44A9C72F-EE1B-465E-972D-B6BFE95E488C}" type="presOf" srcId="{FEAE3ABE-6097-426C-AC8F-41524D2B24CB}" destId="{17F213A1-8E7F-4E11-B941-51E4232298B5}" srcOrd="0" destOrd="0" presId="urn:microsoft.com/office/officeart/2005/8/layout/lProcess3"/>
    <dgm:cxn modelId="{0209AD33-8C94-4B41-9A24-4547A6D43DBC}" srcId="{3A1B9192-4510-4A09-919A-54577770D246}" destId="{A4B931F8-8D59-40CD-81EA-1AA5B0EE23AD}" srcOrd="2" destOrd="0" parTransId="{B5F53E05-F98B-407E-AE3F-5B9810A7EF3A}" sibTransId="{C4562A29-E547-47E0-B626-8394E0DA3E90}"/>
    <dgm:cxn modelId="{38315548-7AD2-4033-AFB3-84A013BD9CBA}" type="presOf" srcId="{CDAC4CCB-FA23-431A-92F3-3FF5C93EA7A0}" destId="{102EEA1F-F188-4F10-A727-DC47A8D47634}" srcOrd="0" destOrd="0" presId="urn:microsoft.com/office/officeart/2005/8/layout/lProcess3"/>
    <dgm:cxn modelId="{D2A2F04C-6DAE-43AC-9443-384A25EB412C}" srcId="{B84A1CA3-29E0-4D91-8035-EC6E92E6EBC5}" destId="{1E8C2256-9A34-4666-BB48-0BF470ABF6DA}" srcOrd="0" destOrd="0" parTransId="{7E96CCE1-26E1-490A-9E4D-5AA26095B552}" sibTransId="{9EF84942-22A7-4AEF-AC2C-5F80946B033F}"/>
    <dgm:cxn modelId="{498A836A-2155-4CB6-B903-E1E37AA72EFC}" srcId="{3A1B9192-4510-4A09-919A-54577770D246}" destId="{B84A1CA3-29E0-4D91-8035-EC6E92E6EBC5}" srcOrd="0" destOrd="0" parTransId="{B41CC493-ECC8-43B9-9E09-56C897AC2D39}" sibTransId="{C2F3C63D-3B29-4E3E-A8AC-4908DDF25322}"/>
    <dgm:cxn modelId="{3E132970-3225-4866-870B-6FA450821BFE}" type="presOf" srcId="{1ACD0619-B190-4CB5-99BC-E9B454489267}" destId="{0AC06868-D7D7-41F9-B8A2-46E164239486}" srcOrd="0" destOrd="0" presId="urn:microsoft.com/office/officeart/2005/8/layout/lProcess3"/>
    <dgm:cxn modelId="{5D0BD68F-0045-40FE-9019-459186B858AE}" srcId="{B84A1CA3-29E0-4D91-8035-EC6E92E6EBC5}" destId="{1ACD0619-B190-4CB5-99BC-E9B454489267}" srcOrd="1" destOrd="0" parTransId="{7F500AB9-605C-4A00-9029-A32265DBDC8C}" sibTransId="{B2640047-70FB-4DFA-89A7-6BB1471312F2}"/>
    <dgm:cxn modelId="{CDA87EAC-C396-4243-AC11-2B5530A269FE}" type="presOf" srcId="{2C821588-6F3B-4E42-9B30-87702F56EE59}" destId="{215B6E06-5FD7-4C62-AB1E-DBA93F5BA09B}" srcOrd="0" destOrd="0" presId="urn:microsoft.com/office/officeart/2005/8/layout/lProcess3"/>
    <dgm:cxn modelId="{8333C2B2-7D45-4DFE-B3B3-AA7177A5BEFE}" type="presOf" srcId="{B84A1CA3-29E0-4D91-8035-EC6E92E6EBC5}" destId="{6C9D319E-2A33-4344-894C-FAB2674CD07D}" srcOrd="0" destOrd="0" presId="urn:microsoft.com/office/officeart/2005/8/layout/lProcess3"/>
    <dgm:cxn modelId="{184943B4-3C83-4F51-91D2-61C133979084}" type="presOf" srcId="{3A1B9192-4510-4A09-919A-54577770D246}" destId="{CFCA5D49-3E23-4E6A-B1F8-D50790051923}" srcOrd="0" destOrd="0" presId="urn:microsoft.com/office/officeart/2005/8/layout/lProcess3"/>
    <dgm:cxn modelId="{A7CF20B5-98FA-49CE-9FD8-A7981D5FBEC2}" srcId="{2C821588-6F3B-4E42-9B30-87702F56EE59}" destId="{94F699D7-10D6-42EA-BEC3-DBF29D17B013}" srcOrd="1" destOrd="0" parTransId="{3A8A0C2A-9009-4085-84CB-A379BD0B27CC}" sibTransId="{FD687525-70B9-4443-B70A-71C12B8C6B84}"/>
    <dgm:cxn modelId="{2942D9BB-1551-4337-A18F-FFA14C7B1CC2}" type="presOf" srcId="{08ED013E-F721-448C-9F7F-9949964BDE54}" destId="{3618AE7E-EF90-4C29-90EA-3285DE6C1B5E}" srcOrd="0" destOrd="0" presId="urn:microsoft.com/office/officeart/2005/8/layout/lProcess3"/>
    <dgm:cxn modelId="{A89F17C4-6199-4EAE-9035-05B4CCA36AE4}" type="presOf" srcId="{A4B931F8-8D59-40CD-81EA-1AA5B0EE23AD}" destId="{029BD823-1EB9-48AC-B95D-0B3D583A23C9}" srcOrd="0" destOrd="0" presId="urn:microsoft.com/office/officeart/2005/8/layout/lProcess3"/>
    <dgm:cxn modelId="{6E9014E2-129F-4EDE-B501-E3F7FD96CB5E}" srcId="{3A1B9192-4510-4A09-919A-54577770D246}" destId="{2C821588-6F3B-4E42-9B30-87702F56EE59}" srcOrd="1" destOrd="0" parTransId="{090F83D8-015E-4C91-BC96-24C8D2748BC7}" sibTransId="{C084755B-1B8D-4B1B-BF12-32F06FEFC82D}"/>
    <dgm:cxn modelId="{9745F4E4-9E96-4B6A-9789-CB77EBB03F96}" srcId="{A4B931F8-8D59-40CD-81EA-1AA5B0EE23AD}" destId="{FEAE3ABE-6097-426C-AC8F-41524D2B24CB}" srcOrd="1" destOrd="0" parTransId="{A52F4C71-E518-4B8D-8799-67F49605D233}" sibTransId="{798F73F9-ABF9-4CB5-B48B-F6DC4653E330}"/>
    <dgm:cxn modelId="{0CD74DE8-828F-4B89-BABB-C56874F363CA}" type="presOf" srcId="{1E8C2256-9A34-4666-BB48-0BF470ABF6DA}" destId="{C901F5F1-E4E3-4ABB-A416-D3739A8C1397}" srcOrd="0" destOrd="0" presId="urn:microsoft.com/office/officeart/2005/8/layout/lProcess3"/>
    <dgm:cxn modelId="{B2C7F5F4-180C-47AB-A3B7-0783433E8B17}" type="presOf" srcId="{94F699D7-10D6-42EA-BEC3-DBF29D17B013}" destId="{F414CAF9-4009-4FFC-9FBD-BB4916D1BB34}" srcOrd="0" destOrd="0" presId="urn:microsoft.com/office/officeart/2005/8/layout/lProcess3"/>
    <dgm:cxn modelId="{CA9AD9F7-7182-41A3-BC9E-5C784AAC2E6A}" srcId="{2C821588-6F3B-4E42-9B30-87702F56EE59}" destId="{08ED013E-F721-448C-9F7F-9949964BDE54}" srcOrd="0" destOrd="0" parTransId="{A95F8372-514E-425D-AEE6-7124F63C1D9B}" sibTransId="{85CEF24E-FEAC-49D0-9099-9CA7D47881D9}"/>
    <dgm:cxn modelId="{BFE50158-42F5-4D9B-9194-53B194B67280}" type="presParOf" srcId="{CFCA5D49-3E23-4E6A-B1F8-D50790051923}" destId="{B30D9782-8A80-4432-9164-5AD3778CAEF7}" srcOrd="0" destOrd="0" presId="urn:microsoft.com/office/officeart/2005/8/layout/lProcess3"/>
    <dgm:cxn modelId="{9E517ED3-EA1C-487C-839D-32E3C1FEC9D8}" type="presParOf" srcId="{B30D9782-8A80-4432-9164-5AD3778CAEF7}" destId="{6C9D319E-2A33-4344-894C-FAB2674CD07D}" srcOrd="0" destOrd="0" presId="urn:microsoft.com/office/officeart/2005/8/layout/lProcess3"/>
    <dgm:cxn modelId="{50B27482-A464-4CE4-86F4-156F05E2F838}" type="presParOf" srcId="{B30D9782-8A80-4432-9164-5AD3778CAEF7}" destId="{CA6939AF-1BFA-4816-9C18-963BB9F87EAA}" srcOrd="1" destOrd="0" presId="urn:microsoft.com/office/officeart/2005/8/layout/lProcess3"/>
    <dgm:cxn modelId="{724AF2CC-2148-4E57-80AD-E64A5EF5F25C}" type="presParOf" srcId="{B30D9782-8A80-4432-9164-5AD3778CAEF7}" destId="{C901F5F1-E4E3-4ABB-A416-D3739A8C1397}" srcOrd="2" destOrd="0" presId="urn:microsoft.com/office/officeart/2005/8/layout/lProcess3"/>
    <dgm:cxn modelId="{FAC9EB7A-DF2F-4A51-8F0C-F3EA636B4EC7}" type="presParOf" srcId="{B30D9782-8A80-4432-9164-5AD3778CAEF7}" destId="{D9DA4910-9746-482C-BD7C-2FD04AFD1A0C}" srcOrd="3" destOrd="0" presId="urn:microsoft.com/office/officeart/2005/8/layout/lProcess3"/>
    <dgm:cxn modelId="{6BAD00C9-743D-48BE-9549-24745956AB22}" type="presParOf" srcId="{B30D9782-8A80-4432-9164-5AD3778CAEF7}" destId="{0AC06868-D7D7-41F9-B8A2-46E164239486}" srcOrd="4" destOrd="0" presId="urn:microsoft.com/office/officeart/2005/8/layout/lProcess3"/>
    <dgm:cxn modelId="{F1DBFA42-D9A4-40FB-B3E2-C22489B0951C}" type="presParOf" srcId="{CFCA5D49-3E23-4E6A-B1F8-D50790051923}" destId="{703B6938-9B43-4AE9-8AE0-181961BCA7D8}" srcOrd="1" destOrd="0" presId="urn:microsoft.com/office/officeart/2005/8/layout/lProcess3"/>
    <dgm:cxn modelId="{163DCAF6-5AB9-4C89-B2AE-8A071D548690}" type="presParOf" srcId="{CFCA5D49-3E23-4E6A-B1F8-D50790051923}" destId="{73F19E55-19B6-4357-823F-A41296ABF312}" srcOrd="2" destOrd="0" presId="urn:microsoft.com/office/officeart/2005/8/layout/lProcess3"/>
    <dgm:cxn modelId="{1535EA9D-4613-4663-B5F0-DA0286E3AA8E}" type="presParOf" srcId="{73F19E55-19B6-4357-823F-A41296ABF312}" destId="{215B6E06-5FD7-4C62-AB1E-DBA93F5BA09B}" srcOrd="0" destOrd="0" presId="urn:microsoft.com/office/officeart/2005/8/layout/lProcess3"/>
    <dgm:cxn modelId="{6B5C87E7-BBA5-4AC6-9B01-E9474937CCDD}" type="presParOf" srcId="{73F19E55-19B6-4357-823F-A41296ABF312}" destId="{85BD6014-64A5-4587-94AC-013FA4FC4747}" srcOrd="1" destOrd="0" presId="urn:microsoft.com/office/officeart/2005/8/layout/lProcess3"/>
    <dgm:cxn modelId="{D0A3E10C-F1BB-4DCF-A36F-08F3CCB2B769}" type="presParOf" srcId="{73F19E55-19B6-4357-823F-A41296ABF312}" destId="{3618AE7E-EF90-4C29-90EA-3285DE6C1B5E}" srcOrd="2" destOrd="0" presId="urn:microsoft.com/office/officeart/2005/8/layout/lProcess3"/>
    <dgm:cxn modelId="{592DD6F5-E853-4424-9AFB-524019D94C1F}" type="presParOf" srcId="{73F19E55-19B6-4357-823F-A41296ABF312}" destId="{39B973B5-EB97-4616-A11F-5395E946F407}" srcOrd="3" destOrd="0" presId="urn:microsoft.com/office/officeart/2005/8/layout/lProcess3"/>
    <dgm:cxn modelId="{4E8AF490-C83A-4D8D-B2C9-DE3621C2DAA7}" type="presParOf" srcId="{73F19E55-19B6-4357-823F-A41296ABF312}" destId="{F414CAF9-4009-4FFC-9FBD-BB4916D1BB34}" srcOrd="4" destOrd="0" presId="urn:microsoft.com/office/officeart/2005/8/layout/lProcess3"/>
    <dgm:cxn modelId="{E2EE27C4-99CD-4A77-A3FE-4B08A91EC907}" type="presParOf" srcId="{CFCA5D49-3E23-4E6A-B1F8-D50790051923}" destId="{77EC1EBD-3676-474B-924C-B4C533E04078}" srcOrd="3" destOrd="0" presId="urn:microsoft.com/office/officeart/2005/8/layout/lProcess3"/>
    <dgm:cxn modelId="{02602145-37EB-42DC-AE1F-724E95491548}" type="presParOf" srcId="{CFCA5D49-3E23-4E6A-B1F8-D50790051923}" destId="{F7AD9CF3-4145-418F-AECF-0334309903C1}" srcOrd="4" destOrd="0" presId="urn:microsoft.com/office/officeart/2005/8/layout/lProcess3"/>
    <dgm:cxn modelId="{A12828B5-BC22-40E3-A19C-DC5DE6F65355}" type="presParOf" srcId="{F7AD9CF3-4145-418F-AECF-0334309903C1}" destId="{029BD823-1EB9-48AC-B95D-0B3D583A23C9}" srcOrd="0" destOrd="0" presId="urn:microsoft.com/office/officeart/2005/8/layout/lProcess3"/>
    <dgm:cxn modelId="{ABBE39E8-02D1-43C0-8006-ACD475A48696}" type="presParOf" srcId="{F7AD9CF3-4145-418F-AECF-0334309903C1}" destId="{2C27762C-2955-4553-91E9-710F25810643}" srcOrd="1" destOrd="0" presId="urn:microsoft.com/office/officeart/2005/8/layout/lProcess3"/>
    <dgm:cxn modelId="{212732C9-895C-4B57-81A9-CDECD9A2F720}" type="presParOf" srcId="{F7AD9CF3-4145-418F-AECF-0334309903C1}" destId="{102EEA1F-F188-4F10-A727-DC47A8D47634}" srcOrd="2" destOrd="0" presId="urn:microsoft.com/office/officeart/2005/8/layout/lProcess3"/>
    <dgm:cxn modelId="{5D80D6D5-9DA0-4D54-9C02-A407AC02583C}" type="presParOf" srcId="{F7AD9CF3-4145-418F-AECF-0334309903C1}" destId="{271F30BA-51E5-44E9-9244-FA3336E93AF5}" srcOrd="3" destOrd="0" presId="urn:microsoft.com/office/officeart/2005/8/layout/lProcess3"/>
    <dgm:cxn modelId="{AC88B1CD-1C8A-456F-9257-2DFF5B8B34D8}" type="presParOf" srcId="{F7AD9CF3-4145-418F-AECF-0334309903C1}" destId="{17F213A1-8E7F-4E11-B941-51E4232298B5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0F361BE-D5C5-402A-A243-5E1BACDCE543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46F4895-A1DE-44CA-9842-31ECFF82CD9B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Kennenlernen</a:t>
          </a:r>
        </a:p>
      </dgm:t>
    </dgm:pt>
    <dgm:pt modelId="{67C840CA-5B7C-4C41-83E8-C83E3A7C84E2}" type="parTrans" cxnId="{3AF8BE81-3140-4E4D-801A-25AF5CC4AC23}">
      <dgm:prSet/>
      <dgm:spPr/>
      <dgm:t>
        <a:bodyPr/>
        <a:lstStyle/>
        <a:p>
          <a:endParaRPr lang="de-DE"/>
        </a:p>
      </dgm:t>
    </dgm:pt>
    <dgm:pt modelId="{0954CF7E-8218-4F11-BD3E-9FF352E49562}" type="sibTrans" cxnId="{3AF8BE81-3140-4E4D-801A-25AF5CC4AC23}">
      <dgm:prSet/>
      <dgm:spPr/>
      <dgm:t>
        <a:bodyPr/>
        <a:lstStyle/>
        <a:p>
          <a:endParaRPr lang="de-DE"/>
        </a:p>
      </dgm:t>
    </dgm:pt>
    <dgm:pt modelId="{2146B128-5D9A-4E06-9017-0BFA0CBC0C44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i="0" kern="1200" dirty="0" err="1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Come</a:t>
          </a: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</a:t>
          </a:r>
          <a:r>
            <a:rPr lang="de-DE" sz="1400" i="0" kern="1200" dirty="0" err="1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Together</a:t>
          </a:r>
          <a:endParaRPr lang="de-DE" sz="1400" i="0" kern="1200" dirty="0">
            <a:solidFill>
              <a:schemeClr val="tx1"/>
            </a:solidFill>
            <a:latin typeface="TheSans C4s Plain" panose="020B0502050302020203" pitchFamily="34" charset="0"/>
            <a:ea typeface="+mn-ea"/>
            <a:cs typeface="+mn-cs"/>
          </a:endParaRPr>
        </a:p>
      </dgm:t>
    </dgm:pt>
    <dgm:pt modelId="{D9AA9346-EAE0-46E6-8838-1FEE83DCC460}" type="parTrans" cxnId="{CBE203DF-BF77-43EC-9C98-AD47DD271B89}">
      <dgm:prSet/>
      <dgm:spPr/>
      <dgm:t>
        <a:bodyPr/>
        <a:lstStyle/>
        <a:p>
          <a:endParaRPr lang="de-DE"/>
        </a:p>
      </dgm:t>
    </dgm:pt>
    <dgm:pt modelId="{F885ACE8-3A55-49FC-B0D3-56699E9D85FB}" type="sibTrans" cxnId="{CBE203DF-BF77-43EC-9C98-AD47DD271B89}">
      <dgm:prSet/>
      <dgm:spPr/>
      <dgm:t>
        <a:bodyPr/>
        <a:lstStyle/>
        <a:p>
          <a:endParaRPr lang="de-DE"/>
        </a:p>
      </dgm:t>
    </dgm:pt>
    <dgm:pt modelId="{1EF88B94-AED1-4E8E-A5EC-91B8A615540D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Speed Dating</a:t>
          </a:r>
        </a:p>
      </dgm:t>
    </dgm:pt>
    <dgm:pt modelId="{EF9CA3B6-521B-44A0-9650-D416F6A0BD86}" type="parTrans" cxnId="{78E398A8-F872-43B4-8348-9ACF86A02B0A}">
      <dgm:prSet/>
      <dgm:spPr/>
      <dgm:t>
        <a:bodyPr/>
        <a:lstStyle/>
        <a:p>
          <a:endParaRPr lang="de-DE"/>
        </a:p>
      </dgm:t>
    </dgm:pt>
    <dgm:pt modelId="{CCC85BEE-75A1-473E-BEAE-3668C457D47E}" type="sibTrans" cxnId="{78E398A8-F872-43B4-8348-9ACF86A02B0A}">
      <dgm:prSet/>
      <dgm:spPr/>
      <dgm:t>
        <a:bodyPr/>
        <a:lstStyle/>
        <a:p>
          <a:endParaRPr lang="de-DE"/>
        </a:p>
      </dgm:t>
    </dgm:pt>
    <dgm:pt modelId="{E33F1ADF-3D78-44A4-9ED1-922DA0273852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i="0" dirty="0">
              <a:solidFill>
                <a:schemeClr val="tx1"/>
              </a:solidFill>
              <a:latin typeface="TheSans C4s Plain" panose="020B0502050302020203" pitchFamily="34" charset="0"/>
            </a:rPr>
            <a:t>Politischer Auftakt</a:t>
          </a:r>
        </a:p>
      </dgm:t>
    </dgm:pt>
    <dgm:pt modelId="{1FB51E08-D824-4E52-A23F-9061B2EF4C40}" type="parTrans" cxnId="{F8309CDF-9B3F-467C-8788-B4F9D40C663A}">
      <dgm:prSet/>
      <dgm:spPr/>
      <dgm:t>
        <a:bodyPr/>
        <a:lstStyle/>
        <a:p>
          <a:endParaRPr lang="de-DE"/>
        </a:p>
      </dgm:t>
    </dgm:pt>
    <dgm:pt modelId="{852A1179-89A0-4BA8-999D-0002445CEE20}" type="sibTrans" cxnId="{F8309CDF-9B3F-467C-8788-B4F9D40C663A}">
      <dgm:prSet/>
      <dgm:spPr/>
      <dgm:t>
        <a:bodyPr/>
        <a:lstStyle/>
        <a:p>
          <a:endParaRPr lang="de-DE"/>
        </a:p>
      </dgm:t>
    </dgm:pt>
    <dgm:pt modelId="{1687678F-3B36-466D-851D-DCB16608ADE6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i="0" dirty="0">
              <a:solidFill>
                <a:schemeClr val="tx1"/>
              </a:solidFill>
              <a:latin typeface="TheSans C4s Plain" panose="020B0502050302020203" pitchFamily="34" charset="0"/>
            </a:rPr>
            <a:t>Ziele</a:t>
          </a:r>
        </a:p>
      </dgm:t>
    </dgm:pt>
    <dgm:pt modelId="{425E56CA-AAAB-45D8-9108-89FBFC5F27B4}" type="parTrans" cxnId="{5A19E776-8D71-4427-B943-4AD030037261}">
      <dgm:prSet/>
      <dgm:spPr/>
      <dgm:t>
        <a:bodyPr/>
        <a:lstStyle/>
        <a:p>
          <a:endParaRPr lang="de-DE"/>
        </a:p>
      </dgm:t>
    </dgm:pt>
    <dgm:pt modelId="{676F88C5-EA42-4891-AB1A-2B8223601E6E}" type="sibTrans" cxnId="{5A19E776-8D71-4427-B943-4AD030037261}">
      <dgm:prSet/>
      <dgm:spPr/>
      <dgm:t>
        <a:bodyPr/>
        <a:lstStyle/>
        <a:p>
          <a:endParaRPr lang="de-DE"/>
        </a:p>
      </dgm:t>
    </dgm:pt>
    <dgm:pt modelId="{3AA1AEA3-C3C7-4FF6-98CE-0395C4D4707E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i="0" dirty="0">
              <a:solidFill>
                <a:schemeClr val="tx1"/>
              </a:solidFill>
              <a:latin typeface="TheSans C4s Plain" panose="020B0502050302020203" pitchFamily="34" charset="0"/>
            </a:rPr>
            <a:t>Zukunftsthemen</a:t>
          </a:r>
        </a:p>
      </dgm:t>
    </dgm:pt>
    <dgm:pt modelId="{888F138A-D5D3-48AA-A593-69252A2E3FB1}" type="parTrans" cxnId="{E44D0DC2-E4B2-4615-8307-E0C17F2F329E}">
      <dgm:prSet/>
      <dgm:spPr/>
      <dgm:t>
        <a:bodyPr/>
        <a:lstStyle/>
        <a:p>
          <a:endParaRPr lang="de-DE"/>
        </a:p>
      </dgm:t>
    </dgm:pt>
    <dgm:pt modelId="{FF86E976-90F8-4E43-BA7F-2B0065159AEA}" type="sibTrans" cxnId="{E44D0DC2-E4B2-4615-8307-E0C17F2F329E}">
      <dgm:prSet/>
      <dgm:spPr/>
      <dgm:t>
        <a:bodyPr/>
        <a:lstStyle/>
        <a:p>
          <a:endParaRPr lang="de-DE"/>
        </a:p>
      </dgm:t>
    </dgm:pt>
    <dgm:pt modelId="{DCDD6F82-5004-4413-8C11-0747008C7799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i="0" dirty="0">
              <a:solidFill>
                <a:schemeClr val="tx1"/>
              </a:solidFill>
              <a:latin typeface="TheSans C4s Plain" panose="020B0502050302020203" pitchFamily="34" charset="0"/>
            </a:rPr>
            <a:t>Rätsel</a:t>
          </a:r>
        </a:p>
      </dgm:t>
    </dgm:pt>
    <dgm:pt modelId="{7EABF4F7-35FA-49B0-9339-FDB026B7365F}" type="parTrans" cxnId="{79BB670E-2EC1-412E-A22D-6638CAE66E4A}">
      <dgm:prSet/>
      <dgm:spPr/>
      <dgm:t>
        <a:bodyPr/>
        <a:lstStyle/>
        <a:p>
          <a:endParaRPr lang="de-DE"/>
        </a:p>
      </dgm:t>
    </dgm:pt>
    <dgm:pt modelId="{4C97E59C-F4A5-4639-AF2D-1418E770845E}" type="sibTrans" cxnId="{79BB670E-2EC1-412E-A22D-6638CAE66E4A}">
      <dgm:prSet/>
      <dgm:spPr/>
      <dgm:t>
        <a:bodyPr/>
        <a:lstStyle/>
        <a:p>
          <a:endParaRPr lang="de-DE"/>
        </a:p>
      </dgm:t>
    </dgm:pt>
    <dgm:pt modelId="{CF410512-F441-405F-861D-F81C9F4C2B55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i="0" dirty="0">
              <a:solidFill>
                <a:schemeClr val="tx1"/>
              </a:solidFill>
              <a:latin typeface="TheSans C4s Plain" panose="020B0502050302020203" pitchFamily="34" charset="0"/>
            </a:rPr>
            <a:t>Schätzfragen</a:t>
          </a:r>
        </a:p>
      </dgm:t>
    </dgm:pt>
    <dgm:pt modelId="{5D24E2E4-0054-4F61-9854-86414AD2E571}" type="parTrans" cxnId="{D43341FD-26E0-4B5C-8BD8-49185E4A6094}">
      <dgm:prSet/>
      <dgm:spPr/>
      <dgm:t>
        <a:bodyPr/>
        <a:lstStyle/>
        <a:p>
          <a:endParaRPr lang="de-DE"/>
        </a:p>
      </dgm:t>
    </dgm:pt>
    <dgm:pt modelId="{B94630A5-5319-41BD-828C-41F7B6888BA9}" type="sibTrans" cxnId="{D43341FD-26E0-4B5C-8BD8-49185E4A6094}">
      <dgm:prSet/>
      <dgm:spPr/>
      <dgm:t>
        <a:bodyPr/>
        <a:lstStyle/>
        <a:p>
          <a:endParaRPr lang="de-DE"/>
        </a:p>
      </dgm:t>
    </dgm:pt>
    <dgm:pt modelId="{60B615F5-A02A-4A3F-B208-7B1448786BE1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i="0" dirty="0">
              <a:solidFill>
                <a:schemeClr val="tx1"/>
              </a:solidFill>
              <a:latin typeface="TheSans C4s Plain" panose="020B0502050302020203" pitchFamily="34" charset="0"/>
            </a:rPr>
            <a:t>Frauenanteil IG BCE/BR/BR-Vorsitz, etc.</a:t>
          </a:r>
        </a:p>
      </dgm:t>
    </dgm:pt>
    <dgm:pt modelId="{05C24896-9DFC-46D2-A29D-39442B763FB4}" type="parTrans" cxnId="{36C298F4-2D72-441C-A113-3415CF385302}">
      <dgm:prSet/>
      <dgm:spPr/>
      <dgm:t>
        <a:bodyPr/>
        <a:lstStyle/>
        <a:p>
          <a:endParaRPr lang="de-DE"/>
        </a:p>
      </dgm:t>
    </dgm:pt>
    <dgm:pt modelId="{22F25968-2601-44C1-8532-DE36E2CFCF61}" type="sibTrans" cxnId="{36C298F4-2D72-441C-A113-3415CF385302}">
      <dgm:prSet/>
      <dgm:spPr/>
      <dgm:t>
        <a:bodyPr/>
        <a:lstStyle/>
        <a:p>
          <a:endParaRPr lang="de-DE"/>
        </a:p>
      </dgm:t>
    </dgm:pt>
    <dgm:pt modelId="{639B7174-F0AB-4697-B6C3-E678897CC97E}" type="pres">
      <dgm:prSet presAssocID="{50F361BE-D5C5-402A-A243-5E1BACDCE543}" presName="linear" presStyleCnt="0">
        <dgm:presLayoutVars>
          <dgm:dir/>
          <dgm:resizeHandles val="exact"/>
        </dgm:presLayoutVars>
      </dgm:prSet>
      <dgm:spPr/>
    </dgm:pt>
    <dgm:pt modelId="{24A4993F-CA2B-4F14-A578-1096635CD5E3}" type="pres">
      <dgm:prSet presAssocID="{A46F4895-A1DE-44CA-9842-31ECFF82CD9B}" presName="comp" presStyleCnt="0"/>
      <dgm:spPr/>
    </dgm:pt>
    <dgm:pt modelId="{C0360E44-1C64-478C-A5D8-7B9E987D09EA}" type="pres">
      <dgm:prSet presAssocID="{A46F4895-A1DE-44CA-9842-31ECFF82CD9B}" presName="box" presStyleLbl="node1" presStyleIdx="0" presStyleCnt="3" custLinFactNeighborY="5495"/>
      <dgm:spPr/>
    </dgm:pt>
    <dgm:pt modelId="{74A235D1-0BC3-4640-84DE-9FA79194A42E}" type="pres">
      <dgm:prSet presAssocID="{A46F4895-A1DE-44CA-9842-31ECFF82CD9B}" presName="img" presStyleLbl="fgImgPlace1" presStyleIdx="0" presStyleCnt="3"/>
      <dgm:spPr>
        <a:solidFill>
          <a:srgbClr val="4C8CA0">
            <a:alpha val="29804"/>
          </a:srgbClr>
        </a:solidFill>
      </dgm:spPr>
    </dgm:pt>
    <dgm:pt modelId="{6C593E1F-DB29-4AC8-9AF0-D1A13428151D}" type="pres">
      <dgm:prSet presAssocID="{A46F4895-A1DE-44CA-9842-31ECFF82CD9B}" presName="text" presStyleLbl="node1" presStyleIdx="0" presStyleCnt="3">
        <dgm:presLayoutVars>
          <dgm:bulletEnabled val="1"/>
        </dgm:presLayoutVars>
      </dgm:prSet>
      <dgm:spPr/>
    </dgm:pt>
    <dgm:pt modelId="{F99F1B69-C197-4BF6-8332-B12AD1C31C26}" type="pres">
      <dgm:prSet presAssocID="{0954CF7E-8218-4F11-BD3E-9FF352E49562}" presName="spacer" presStyleCnt="0"/>
      <dgm:spPr/>
    </dgm:pt>
    <dgm:pt modelId="{BF8CE70E-F324-406C-86E9-7A15547C117A}" type="pres">
      <dgm:prSet presAssocID="{E33F1ADF-3D78-44A4-9ED1-922DA0273852}" presName="comp" presStyleCnt="0"/>
      <dgm:spPr/>
    </dgm:pt>
    <dgm:pt modelId="{1AD35E11-CD9D-4182-BFA6-EA9273EDB27E}" type="pres">
      <dgm:prSet presAssocID="{E33F1ADF-3D78-44A4-9ED1-922DA0273852}" presName="box" presStyleLbl="node1" presStyleIdx="1" presStyleCnt="3" custLinFactNeighborX="-261"/>
      <dgm:spPr/>
    </dgm:pt>
    <dgm:pt modelId="{36FEDCF8-AF7F-4E88-83B7-F9740FF7ECC0}" type="pres">
      <dgm:prSet presAssocID="{E33F1ADF-3D78-44A4-9ED1-922DA0273852}" presName="img" presStyleLbl="fgImgPlace1" presStyleIdx="1" presStyleCnt="3"/>
      <dgm:spPr>
        <a:solidFill>
          <a:srgbClr val="4C8CA0">
            <a:alpha val="29804"/>
          </a:srgbClr>
        </a:solidFill>
      </dgm:spPr>
    </dgm:pt>
    <dgm:pt modelId="{C1ECCB91-A315-4FE9-BA69-B32DCD9BF3F8}" type="pres">
      <dgm:prSet presAssocID="{E33F1ADF-3D78-44A4-9ED1-922DA0273852}" presName="text" presStyleLbl="node1" presStyleIdx="1" presStyleCnt="3">
        <dgm:presLayoutVars>
          <dgm:bulletEnabled val="1"/>
        </dgm:presLayoutVars>
      </dgm:prSet>
      <dgm:spPr/>
    </dgm:pt>
    <dgm:pt modelId="{0E9B7F4A-962C-49E8-B98C-441FC36881BA}" type="pres">
      <dgm:prSet presAssocID="{852A1179-89A0-4BA8-999D-0002445CEE20}" presName="spacer" presStyleCnt="0"/>
      <dgm:spPr/>
    </dgm:pt>
    <dgm:pt modelId="{61D37E07-A1E9-432A-81A2-52D5A00231EE}" type="pres">
      <dgm:prSet presAssocID="{DCDD6F82-5004-4413-8C11-0747008C7799}" presName="comp" presStyleCnt="0"/>
      <dgm:spPr/>
    </dgm:pt>
    <dgm:pt modelId="{DF4E2C52-B29E-41FB-8BFB-5D9EB0E2F827}" type="pres">
      <dgm:prSet presAssocID="{DCDD6F82-5004-4413-8C11-0747008C7799}" presName="box" presStyleLbl="node1" presStyleIdx="2" presStyleCnt="3" custLinFactNeighborX="0" custLinFactNeighborY="0"/>
      <dgm:spPr/>
    </dgm:pt>
    <dgm:pt modelId="{A8EFD545-D2F9-4E8B-B6F9-9AE9B82AEF75}" type="pres">
      <dgm:prSet presAssocID="{DCDD6F82-5004-4413-8C11-0747008C7799}" presName="img" presStyleLbl="fgImgPlace1" presStyleIdx="2" presStyleCnt="3"/>
      <dgm:spPr>
        <a:solidFill>
          <a:srgbClr val="4C8CA0">
            <a:alpha val="29804"/>
          </a:srgbClr>
        </a:solidFill>
      </dgm:spPr>
    </dgm:pt>
    <dgm:pt modelId="{A9F5F2DC-5DBC-4993-8559-AE34E12C3B30}" type="pres">
      <dgm:prSet presAssocID="{DCDD6F82-5004-4413-8C11-0747008C7799}" presName="text" presStyleLbl="node1" presStyleIdx="2" presStyleCnt="3">
        <dgm:presLayoutVars>
          <dgm:bulletEnabled val="1"/>
        </dgm:presLayoutVars>
      </dgm:prSet>
      <dgm:spPr/>
    </dgm:pt>
  </dgm:ptLst>
  <dgm:cxnLst>
    <dgm:cxn modelId="{06DF8A01-2BCE-40A4-AE98-DB9ED4E9EA77}" type="presOf" srcId="{1EF88B94-AED1-4E8E-A5EC-91B8A615540D}" destId="{C0360E44-1C64-478C-A5D8-7B9E987D09EA}" srcOrd="0" destOrd="2" presId="urn:microsoft.com/office/officeart/2005/8/layout/vList4"/>
    <dgm:cxn modelId="{BC832502-BD25-4524-9331-17A8A62553A3}" type="presOf" srcId="{50F361BE-D5C5-402A-A243-5E1BACDCE543}" destId="{639B7174-F0AB-4697-B6C3-E678897CC97E}" srcOrd="0" destOrd="0" presId="urn:microsoft.com/office/officeart/2005/8/layout/vList4"/>
    <dgm:cxn modelId="{FD9EE906-1C43-4476-9009-66B71E39A2A9}" type="presOf" srcId="{DCDD6F82-5004-4413-8C11-0747008C7799}" destId="{DF4E2C52-B29E-41FB-8BFB-5D9EB0E2F827}" srcOrd="0" destOrd="0" presId="urn:microsoft.com/office/officeart/2005/8/layout/vList4"/>
    <dgm:cxn modelId="{79BB670E-2EC1-412E-A22D-6638CAE66E4A}" srcId="{50F361BE-D5C5-402A-A243-5E1BACDCE543}" destId="{DCDD6F82-5004-4413-8C11-0747008C7799}" srcOrd="2" destOrd="0" parTransId="{7EABF4F7-35FA-49B0-9339-FDB026B7365F}" sibTransId="{4C97E59C-F4A5-4639-AF2D-1418E770845E}"/>
    <dgm:cxn modelId="{C250EA16-4F10-405C-AC93-A03708B47892}" type="presOf" srcId="{1687678F-3B36-466D-851D-DCB16608ADE6}" destId="{1AD35E11-CD9D-4182-BFA6-EA9273EDB27E}" srcOrd="0" destOrd="1" presId="urn:microsoft.com/office/officeart/2005/8/layout/vList4"/>
    <dgm:cxn modelId="{C11E181A-B42D-4D12-B078-5A738D3901BD}" type="presOf" srcId="{A46F4895-A1DE-44CA-9842-31ECFF82CD9B}" destId="{C0360E44-1C64-478C-A5D8-7B9E987D09EA}" srcOrd="0" destOrd="0" presId="urn:microsoft.com/office/officeart/2005/8/layout/vList4"/>
    <dgm:cxn modelId="{DEF44122-D8B8-49A1-BE31-6D07C34ACDAB}" type="presOf" srcId="{3AA1AEA3-C3C7-4FF6-98CE-0395C4D4707E}" destId="{1AD35E11-CD9D-4182-BFA6-EA9273EDB27E}" srcOrd="0" destOrd="2" presId="urn:microsoft.com/office/officeart/2005/8/layout/vList4"/>
    <dgm:cxn modelId="{B54B3228-D0EA-4C95-BAF2-635A22E77C5F}" type="presOf" srcId="{2146B128-5D9A-4E06-9017-0BFA0CBC0C44}" destId="{C0360E44-1C64-478C-A5D8-7B9E987D09EA}" srcOrd="0" destOrd="1" presId="urn:microsoft.com/office/officeart/2005/8/layout/vList4"/>
    <dgm:cxn modelId="{4AC79B33-8B82-46E0-A227-B56AC297A4D7}" type="presOf" srcId="{1EF88B94-AED1-4E8E-A5EC-91B8A615540D}" destId="{6C593E1F-DB29-4AC8-9AF0-D1A13428151D}" srcOrd="1" destOrd="2" presId="urn:microsoft.com/office/officeart/2005/8/layout/vList4"/>
    <dgm:cxn modelId="{B454F760-2B53-4FA5-BE07-92227597FF8C}" type="presOf" srcId="{DCDD6F82-5004-4413-8C11-0747008C7799}" destId="{A9F5F2DC-5DBC-4993-8559-AE34E12C3B30}" srcOrd="1" destOrd="0" presId="urn:microsoft.com/office/officeart/2005/8/layout/vList4"/>
    <dgm:cxn modelId="{5A19E776-8D71-4427-B943-4AD030037261}" srcId="{E33F1ADF-3D78-44A4-9ED1-922DA0273852}" destId="{1687678F-3B36-466D-851D-DCB16608ADE6}" srcOrd="0" destOrd="0" parTransId="{425E56CA-AAAB-45D8-9108-89FBFC5F27B4}" sibTransId="{676F88C5-EA42-4891-AB1A-2B8223601E6E}"/>
    <dgm:cxn modelId="{EC5E757B-C30A-4AF6-9E56-056A252893DA}" type="presOf" srcId="{60B615F5-A02A-4A3F-B208-7B1448786BE1}" destId="{A9F5F2DC-5DBC-4993-8559-AE34E12C3B30}" srcOrd="1" destOrd="2" presId="urn:microsoft.com/office/officeart/2005/8/layout/vList4"/>
    <dgm:cxn modelId="{5D287181-0A9E-4701-9656-7064362EF385}" type="presOf" srcId="{CF410512-F441-405F-861D-F81C9F4C2B55}" destId="{A9F5F2DC-5DBC-4993-8559-AE34E12C3B30}" srcOrd="1" destOrd="1" presId="urn:microsoft.com/office/officeart/2005/8/layout/vList4"/>
    <dgm:cxn modelId="{3AF8BE81-3140-4E4D-801A-25AF5CC4AC23}" srcId="{50F361BE-D5C5-402A-A243-5E1BACDCE543}" destId="{A46F4895-A1DE-44CA-9842-31ECFF82CD9B}" srcOrd="0" destOrd="0" parTransId="{67C840CA-5B7C-4C41-83E8-C83E3A7C84E2}" sibTransId="{0954CF7E-8218-4F11-BD3E-9FF352E49562}"/>
    <dgm:cxn modelId="{4E2FF387-BF2A-4EF2-B67C-B11C890291E8}" type="presOf" srcId="{3AA1AEA3-C3C7-4FF6-98CE-0395C4D4707E}" destId="{C1ECCB91-A315-4FE9-BA69-B32DCD9BF3F8}" srcOrd="1" destOrd="2" presId="urn:microsoft.com/office/officeart/2005/8/layout/vList4"/>
    <dgm:cxn modelId="{3B846D90-39B7-44B9-A95A-B86558D1C4A7}" type="presOf" srcId="{E33F1ADF-3D78-44A4-9ED1-922DA0273852}" destId="{C1ECCB91-A315-4FE9-BA69-B32DCD9BF3F8}" srcOrd="1" destOrd="0" presId="urn:microsoft.com/office/officeart/2005/8/layout/vList4"/>
    <dgm:cxn modelId="{DCA30798-2D90-465C-A0EE-4AD3DB4A9239}" type="presOf" srcId="{E33F1ADF-3D78-44A4-9ED1-922DA0273852}" destId="{1AD35E11-CD9D-4182-BFA6-EA9273EDB27E}" srcOrd="0" destOrd="0" presId="urn:microsoft.com/office/officeart/2005/8/layout/vList4"/>
    <dgm:cxn modelId="{78E398A8-F872-43B4-8348-9ACF86A02B0A}" srcId="{A46F4895-A1DE-44CA-9842-31ECFF82CD9B}" destId="{1EF88B94-AED1-4E8E-A5EC-91B8A615540D}" srcOrd="1" destOrd="0" parTransId="{EF9CA3B6-521B-44A0-9650-D416F6A0BD86}" sibTransId="{CCC85BEE-75A1-473E-BEAE-3668C457D47E}"/>
    <dgm:cxn modelId="{BEF7C5C0-D4E0-403F-99A9-9E5B1439DB69}" type="presOf" srcId="{60B615F5-A02A-4A3F-B208-7B1448786BE1}" destId="{DF4E2C52-B29E-41FB-8BFB-5D9EB0E2F827}" srcOrd="0" destOrd="2" presId="urn:microsoft.com/office/officeart/2005/8/layout/vList4"/>
    <dgm:cxn modelId="{E44D0DC2-E4B2-4615-8307-E0C17F2F329E}" srcId="{E33F1ADF-3D78-44A4-9ED1-922DA0273852}" destId="{3AA1AEA3-C3C7-4FF6-98CE-0395C4D4707E}" srcOrd="1" destOrd="0" parTransId="{888F138A-D5D3-48AA-A593-69252A2E3FB1}" sibTransId="{FF86E976-90F8-4E43-BA7F-2B0065159AEA}"/>
    <dgm:cxn modelId="{E68D5ED0-48EF-4FBB-8B28-825CB056C404}" type="presOf" srcId="{1687678F-3B36-466D-851D-DCB16608ADE6}" destId="{C1ECCB91-A315-4FE9-BA69-B32DCD9BF3F8}" srcOrd="1" destOrd="1" presId="urn:microsoft.com/office/officeart/2005/8/layout/vList4"/>
    <dgm:cxn modelId="{CBE203DF-BF77-43EC-9C98-AD47DD271B89}" srcId="{A46F4895-A1DE-44CA-9842-31ECFF82CD9B}" destId="{2146B128-5D9A-4E06-9017-0BFA0CBC0C44}" srcOrd="0" destOrd="0" parTransId="{D9AA9346-EAE0-46E6-8838-1FEE83DCC460}" sibTransId="{F885ACE8-3A55-49FC-B0D3-56699E9D85FB}"/>
    <dgm:cxn modelId="{F8309CDF-9B3F-467C-8788-B4F9D40C663A}" srcId="{50F361BE-D5C5-402A-A243-5E1BACDCE543}" destId="{E33F1ADF-3D78-44A4-9ED1-922DA0273852}" srcOrd="1" destOrd="0" parTransId="{1FB51E08-D824-4E52-A23F-9061B2EF4C40}" sibTransId="{852A1179-89A0-4BA8-999D-0002445CEE20}"/>
    <dgm:cxn modelId="{40BC1EE7-6917-45D6-B6E0-CE99992D969D}" type="presOf" srcId="{2146B128-5D9A-4E06-9017-0BFA0CBC0C44}" destId="{6C593E1F-DB29-4AC8-9AF0-D1A13428151D}" srcOrd="1" destOrd="1" presId="urn:microsoft.com/office/officeart/2005/8/layout/vList4"/>
    <dgm:cxn modelId="{CDAC05F1-53C7-42AE-8B90-6213CEB1C032}" type="presOf" srcId="{A46F4895-A1DE-44CA-9842-31ECFF82CD9B}" destId="{6C593E1F-DB29-4AC8-9AF0-D1A13428151D}" srcOrd="1" destOrd="0" presId="urn:microsoft.com/office/officeart/2005/8/layout/vList4"/>
    <dgm:cxn modelId="{50ED52F1-BC21-4D6A-847F-673B4CF1B23F}" type="presOf" srcId="{CF410512-F441-405F-861D-F81C9F4C2B55}" destId="{DF4E2C52-B29E-41FB-8BFB-5D9EB0E2F827}" srcOrd="0" destOrd="1" presId="urn:microsoft.com/office/officeart/2005/8/layout/vList4"/>
    <dgm:cxn modelId="{36C298F4-2D72-441C-A113-3415CF385302}" srcId="{DCDD6F82-5004-4413-8C11-0747008C7799}" destId="{60B615F5-A02A-4A3F-B208-7B1448786BE1}" srcOrd="1" destOrd="0" parTransId="{05C24896-9DFC-46D2-A29D-39442B763FB4}" sibTransId="{22F25968-2601-44C1-8532-DE36E2CFCF61}"/>
    <dgm:cxn modelId="{D43341FD-26E0-4B5C-8BD8-49185E4A6094}" srcId="{DCDD6F82-5004-4413-8C11-0747008C7799}" destId="{CF410512-F441-405F-861D-F81C9F4C2B55}" srcOrd="0" destOrd="0" parTransId="{5D24E2E4-0054-4F61-9854-86414AD2E571}" sibTransId="{B94630A5-5319-41BD-828C-41F7B6888BA9}"/>
    <dgm:cxn modelId="{E66DA067-BBA7-4582-94A2-26581B10836A}" type="presParOf" srcId="{639B7174-F0AB-4697-B6C3-E678897CC97E}" destId="{24A4993F-CA2B-4F14-A578-1096635CD5E3}" srcOrd="0" destOrd="0" presId="urn:microsoft.com/office/officeart/2005/8/layout/vList4"/>
    <dgm:cxn modelId="{099E3330-2123-47B5-9F25-D0791E51BC55}" type="presParOf" srcId="{24A4993F-CA2B-4F14-A578-1096635CD5E3}" destId="{C0360E44-1C64-478C-A5D8-7B9E987D09EA}" srcOrd="0" destOrd="0" presId="urn:microsoft.com/office/officeart/2005/8/layout/vList4"/>
    <dgm:cxn modelId="{3961A573-15B9-4B60-A6B8-E75A5BDFB09E}" type="presParOf" srcId="{24A4993F-CA2B-4F14-A578-1096635CD5E3}" destId="{74A235D1-0BC3-4640-84DE-9FA79194A42E}" srcOrd="1" destOrd="0" presId="urn:microsoft.com/office/officeart/2005/8/layout/vList4"/>
    <dgm:cxn modelId="{DCF9C45D-22AC-4084-AFE2-8C40F730A77D}" type="presParOf" srcId="{24A4993F-CA2B-4F14-A578-1096635CD5E3}" destId="{6C593E1F-DB29-4AC8-9AF0-D1A13428151D}" srcOrd="2" destOrd="0" presId="urn:microsoft.com/office/officeart/2005/8/layout/vList4"/>
    <dgm:cxn modelId="{16146C60-DAC8-4D04-A53A-1620C524A9CF}" type="presParOf" srcId="{639B7174-F0AB-4697-B6C3-E678897CC97E}" destId="{F99F1B69-C197-4BF6-8332-B12AD1C31C26}" srcOrd="1" destOrd="0" presId="urn:microsoft.com/office/officeart/2005/8/layout/vList4"/>
    <dgm:cxn modelId="{B518E2F5-2847-4867-82AB-FA04ED910E57}" type="presParOf" srcId="{639B7174-F0AB-4697-B6C3-E678897CC97E}" destId="{BF8CE70E-F324-406C-86E9-7A15547C117A}" srcOrd="2" destOrd="0" presId="urn:microsoft.com/office/officeart/2005/8/layout/vList4"/>
    <dgm:cxn modelId="{75D50EC1-B0A7-4950-BA04-45483578C790}" type="presParOf" srcId="{BF8CE70E-F324-406C-86E9-7A15547C117A}" destId="{1AD35E11-CD9D-4182-BFA6-EA9273EDB27E}" srcOrd="0" destOrd="0" presId="urn:microsoft.com/office/officeart/2005/8/layout/vList4"/>
    <dgm:cxn modelId="{C093D909-B94D-41E3-AAD9-85184DCE5AE8}" type="presParOf" srcId="{BF8CE70E-F324-406C-86E9-7A15547C117A}" destId="{36FEDCF8-AF7F-4E88-83B7-F9740FF7ECC0}" srcOrd="1" destOrd="0" presId="urn:microsoft.com/office/officeart/2005/8/layout/vList4"/>
    <dgm:cxn modelId="{CD47BBCE-7449-42CB-B819-522622078D7D}" type="presParOf" srcId="{BF8CE70E-F324-406C-86E9-7A15547C117A}" destId="{C1ECCB91-A315-4FE9-BA69-B32DCD9BF3F8}" srcOrd="2" destOrd="0" presId="urn:microsoft.com/office/officeart/2005/8/layout/vList4"/>
    <dgm:cxn modelId="{15873C12-115B-4C67-AD88-92976CD53CD7}" type="presParOf" srcId="{639B7174-F0AB-4697-B6C3-E678897CC97E}" destId="{0E9B7F4A-962C-49E8-B98C-441FC36881BA}" srcOrd="3" destOrd="0" presId="urn:microsoft.com/office/officeart/2005/8/layout/vList4"/>
    <dgm:cxn modelId="{74C2AC18-3A87-4192-861D-BB3403DD31D3}" type="presParOf" srcId="{639B7174-F0AB-4697-B6C3-E678897CC97E}" destId="{61D37E07-A1E9-432A-81A2-52D5A00231EE}" srcOrd="4" destOrd="0" presId="urn:microsoft.com/office/officeart/2005/8/layout/vList4"/>
    <dgm:cxn modelId="{CCD99BE9-65D0-4106-851E-3DDAB33D067A}" type="presParOf" srcId="{61D37E07-A1E9-432A-81A2-52D5A00231EE}" destId="{DF4E2C52-B29E-41FB-8BFB-5D9EB0E2F827}" srcOrd="0" destOrd="0" presId="urn:microsoft.com/office/officeart/2005/8/layout/vList4"/>
    <dgm:cxn modelId="{82937666-C4BA-4440-B941-76A8852CB6F0}" type="presParOf" srcId="{61D37E07-A1E9-432A-81A2-52D5A00231EE}" destId="{A8EFD545-D2F9-4E8B-B6F9-9AE9B82AEF75}" srcOrd="1" destOrd="0" presId="urn:microsoft.com/office/officeart/2005/8/layout/vList4"/>
    <dgm:cxn modelId="{C6C72A34-D2A9-48C3-9737-4E0EBD25752A}" type="presParOf" srcId="{61D37E07-A1E9-432A-81A2-52D5A00231EE}" destId="{A9F5F2DC-5DBC-4993-8559-AE34E12C3B3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199E69-23AD-4B23-9C89-7B706318F0B8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A27912C-EA2E-49DF-A000-9703532CDD6C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Erfahrungsbericht erste Amtsperiode</a:t>
          </a:r>
        </a:p>
      </dgm:t>
    </dgm:pt>
    <dgm:pt modelId="{6CE1EAEF-9231-4F76-954A-2EF88E6116D3}" type="parTrans" cxnId="{B4D2F962-998E-429C-83AD-A5B807BF869C}">
      <dgm:prSet/>
      <dgm:spPr/>
      <dgm:t>
        <a:bodyPr/>
        <a:lstStyle/>
        <a:p>
          <a:endParaRPr lang="de-DE"/>
        </a:p>
      </dgm:t>
    </dgm:pt>
    <dgm:pt modelId="{6566BDE0-93D0-46A5-BBF9-D96169D46299}" type="sibTrans" cxnId="{B4D2F962-998E-429C-83AD-A5B807BF869C}">
      <dgm:prSet/>
      <dgm:spPr/>
      <dgm:t>
        <a:bodyPr/>
        <a:lstStyle/>
        <a:p>
          <a:endParaRPr lang="de-DE"/>
        </a:p>
      </dgm:t>
    </dgm:pt>
    <dgm:pt modelId="{9CAC733C-0F7D-4E18-806D-E7E11344421B}">
      <dgm:prSet phldrT="[Text]" custT="1"/>
      <dgm:spPr/>
      <dgm:t>
        <a:bodyPr/>
        <a:lstStyle/>
        <a:p>
          <a:r>
            <a:rPr lang="de-DE" sz="1000" i="0" dirty="0">
              <a:latin typeface="TheSans C4s Plain" panose="020B0502050302020203" pitchFamily="34" charset="0"/>
            </a:rPr>
            <a:t>Betriebsrätinnen berichten von der ersten Amtsperiode</a:t>
          </a:r>
        </a:p>
      </dgm:t>
    </dgm:pt>
    <dgm:pt modelId="{C5BAC9F5-6986-4B09-861B-BF0750114C2B}" type="parTrans" cxnId="{B89BC315-47B4-48CF-A30E-A7B6B5BDAFA6}">
      <dgm:prSet/>
      <dgm:spPr/>
      <dgm:t>
        <a:bodyPr/>
        <a:lstStyle/>
        <a:p>
          <a:endParaRPr lang="de-DE"/>
        </a:p>
      </dgm:t>
    </dgm:pt>
    <dgm:pt modelId="{60B2B796-F30E-48DE-984C-425507418687}" type="sibTrans" cxnId="{B89BC315-47B4-48CF-A30E-A7B6B5BDAFA6}">
      <dgm:prSet/>
      <dgm:spPr/>
      <dgm:t>
        <a:bodyPr/>
        <a:lstStyle/>
        <a:p>
          <a:endParaRPr lang="de-DE"/>
        </a:p>
      </dgm:t>
    </dgm:pt>
    <dgm:pt modelId="{8224CC76-3B66-49D6-AA81-9B78D0EE9E11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Gestaltungkraft im Betrieb</a:t>
          </a:r>
        </a:p>
      </dgm:t>
    </dgm:pt>
    <dgm:pt modelId="{EBE32816-697A-4778-BD65-37FB5D592018}" type="parTrans" cxnId="{2575F650-A53D-4549-836E-E0289F131528}">
      <dgm:prSet/>
      <dgm:spPr/>
      <dgm:t>
        <a:bodyPr/>
        <a:lstStyle/>
        <a:p>
          <a:endParaRPr lang="de-DE"/>
        </a:p>
      </dgm:t>
    </dgm:pt>
    <dgm:pt modelId="{02A27CEC-C457-4C95-A192-A58AFCAD06B9}" type="sibTrans" cxnId="{2575F650-A53D-4549-836E-E0289F131528}">
      <dgm:prSet/>
      <dgm:spPr/>
      <dgm:t>
        <a:bodyPr/>
        <a:lstStyle/>
        <a:p>
          <a:endParaRPr lang="de-DE"/>
        </a:p>
      </dgm:t>
    </dgm:pt>
    <dgm:pt modelId="{E08815FA-DF12-4BC9-A506-1E46C9E367B2}">
      <dgm:prSet phldrT="[Text]" custT="1"/>
      <dgm:spPr/>
      <dgm:t>
        <a:bodyPr/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Betriebsrätinnen in Führung berichten über ihre Erfahrung im Umgang mit Macht</a:t>
          </a:r>
        </a:p>
      </dgm:t>
    </dgm:pt>
    <dgm:pt modelId="{8F638821-9305-451A-8173-16A6D6FBB177}" type="parTrans" cxnId="{A3D9EBC2-C03D-4AA2-82AE-0639691B48F1}">
      <dgm:prSet/>
      <dgm:spPr/>
      <dgm:t>
        <a:bodyPr/>
        <a:lstStyle/>
        <a:p>
          <a:endParaRPr lang="de-DE"/>
        </a:p>
      </dgm:t>
    </dgm:pt>
    <dgm:pt modelId="{E897F67C-0300-493E-9576-AE155B823309}" type="sibTrans" cxnId="{A3D9EBC2-C03D-4AA2-82AE-0639691B48F1}">
      <dgm:prSet/>
      <dgm:spPr/>
      <dgm:t>
        <a:bodyPr/>
        <a:lstStyle/>
        <a:p>
          <a:endParaRPr lang="de-DE"/>
        </a:p>
      </dgm:t>
    </dgm:pt>
    <dgm:pt modelId="{32A5A3A1-9100-4489-82B9-2D07EE1A69FC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1X1 der Mitbestimmung</a:t>
          </a:r>
        </a:p>
      </dgm:t>
    </dgm:pt>
    <dgm:pt modelId="{AE304403-778C-46E2-8A77-6E3BCF258FEF}" type="parTrans" cxnId="{088ED99A-312A-4B40-A92D-9AA929FE082E}">
      <dgm:prSet/>
      <dgm:spPr/>
      <dgm:t>
        <a:bodyPr/>
        <a:lstStyle/>
        <a:p>
          <a:endParaRPr lang="de-DE"/>
        </a:p>
      </dgm:t>
    </dgm:pt>
    <dgm:pt modelId="{8CEF1E84-62F6-47F8-8ADD-99D569815607}" type="sibTrans" cxnId="{088ED99A-312A-4B40-A92D-9AA929FE082E}">
      <dgm:prSet/>
      <dgm:spPr/>
      <dgm:t>
        <a:bodyPr/>
        <a:lstStyle/>
        <a:p>
          <a:endParaRPr lang="de-DE"/>
        </a:p>
      </dgm:t>
    </dgm:pt>
    <dgm:pt modelId="{9600D11F-760B-47E4-9427-2DF11B6BB850}">
      <dgm:prSet phldrT="[Text]" custT="1"/>
      <dgm:spPr/>
      <dgm:t>
        <a:bodyPr/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Aufgaben des Betriebsrates</a:t>
          </a:r>
        </a:p>
      </dgm:t>
    </dgm:pt>
    <dgm:pt modelId="{AE68F982-BD2F-4541-90B3-B6818ED5282C}" type="parTrans" cxnId="{DFA8BD8D-87D5-4AA3-9B50-3A8522DFAA48}">
      <dgm:prSet/>
      <dgm:spPr/>
      <dgm:t>
        <a:bodyPr/>
        <a:lstStyle/>
        <a:p>
          <a:endParaRPr lang="de-DE"/>
        </a:p>
      </dgm:t>
    </dgm:pt>
    <dgm:pt modelId="{D03F7F53-B5CA-499F-A9B4-1F4C903B782A}" type="sibTrans" cxnId="{DFA8BD8D-87D5-4AA3-9B50-3A8522DFAA48}">
      <dgm:prSet/>
      <dgm:spPr/>
      <dgm:t>
        <a:bodyPr/>
        <a:lstStyle/>
        <a:p>
          <a:endParaRPr lang="de-DE"/>
        </a:p>
      </dgm:t>
    </dgm:pt>
    <dgm:pt modelId="{F04EC789-D75D-4E6C-89A4-EB590DE9C770}">
      <dgm:prSet phldrT="[Text]" custT="1"/>
      <dgm:spPr/>
      <dgm:t>
        <a:bodyPr/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Ablauf der Wahl</a:t>
          </a:r>
        </a:p>
      </dgm:t>
    </dgm:pt>
    <dgm:pt modelId="{D0327E49-97A9-4CDD-BBA0-58FCF48B8B6B}" type="parTrans" cxnId="{11365D1F-89CB-4141-96E1-4E8C0EE34A99}">
      <dgm:prSet/>
      <dgm:spPr/>
      <dgm:t>
        <a:bodyPr/>
        <a:lstStyle/>
        <a:p>
          <a:endParaRPr lang="de-DE"/>
        </a:p>
      </dgm:t>
    </dgm:pt>
    <dgm:pt modelId="{7DBE64FE-1A2D-488F-AABE-552FEACED3C1}" type="sibTrans" cxnId="{11365D1F-89CB-4141-96E1-4E8C0EE34A99}">
      <dgm:prSet/>
      <dgm:spPr/>
      <dgm:t>
        <a:bodyPr/>
        <a:lstStyle/>
        <a:p>
          <a:endParaRPr lang="de-DE"/>
        </a:p>
      </dgm:t>
    </dgm:pt>
    <dgm:pt modelId="{C0626594-CEB2-46F7-A238-CB1F3E0682A7}">
      <dgm:prSet phldrT="[Text]" custT="1"/>
      <dgm:spPr/>
      <dgm:t>
        <a:bodyPr/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Betriebsrat und    IG BCE</a:t>
          </a:r>
        </a:p>
      </dgm:t>
    </dgm:pt>
    <dgm:pt modelId="{51BA573A-AF4C-45C6-99FF-0E0BF87376EB}" type="parTrans" cxnId="{AD35B897-8DEA-41B7-BB22-B89CD84EE655}">
      <dgm:prSet/>
      <dgm:spPr/>
      <dgm:t>
        <a:bodyPr/>
        <a:lstStyle/>
        <a:p>
          <a:endParaRPr lang="de-DE"/>
        </a:p>
      </dgm:t>
    </dgm:pt>
    <dgm:pt modelId="{EE662795-7573-46D3-B2C7-0DA7DE8D1723}" type="sibTrans" cxnId="{AD35B897-8DEA-41B7-BB22-B89CD84EE655}">
      <dgm:prSet/>
      <dgm:spPr/>
      <dgm:t>
        <a:bodyPr/>
        <a:lstStyle/>
        <a:p>
          <a:endParaRPr lang="de-DE"/>
        </a:p>
      </dgm:t>
    </dgm:pt>
    <dgm:pt modelId="{53A6A992-A0AE-45BF-85EF-F335DE350F24}">
      <dgm:prSet phldrT="[Text]"/>
      <dgm:spPr/>
      <dgm:t>
        <a:bodyPr/>
        <a:lstStyle/>
        <a:p>
          <a:pPr marL="57150" lvl="1" indent="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de-DE" sz="800" kern="1200" dirty="0"/>
        </a:p>
      </dgm:t>
    </dgm:pt>
    <dgm:pt modelId="{9F6389BA-A837-4EE9-B737-41D7F81FB63D}" type="parTrans" cxnId="{74148DBE-63E6-42F9-9089-8448232CD2C2}">
      <dgm:prSet/>
      <dgm:spPr/>
      <dgm:t>
        <a:bodyPr/>
        <a:lstStyle/>
        <a:p>
          <a:endParaRPr lang="de-DE"/>
        </a:p>
      </dgm:t>
    </dgm:pt>
    <dgm:pt modelId="{E17997C5-19DA-4C37-A4D1-82AD323A1AB7}" type="sibTrans" cxnId="{74148DBE-63E6-42F9-9089-8448232CD2C2}">
      <dgm:prSet/>
      <dgm:spPr/>
      <dgm:t>
        <a:bodyPr/>
        <a:lstStyle/>
        <a:p>
          <a:endParaRPr lang="de-DE"/>
        </a:p>
      </dgm:t>
    </dgm:pt>
    <dgm:pt modelId="{EE715D78-BC91-46FB-A97B-754D3786F15B}" type="pres">
      <dgm:prSet presAssocID="{26199E69-23AD-4B23-9C89-7B706318F0B8}" presName="rootnode" presStyleCnt="0">
        <dgm:presLayoutVars>
          <dgm:chMax/>
          <dgm:chPref/>
          <dgm:dir/>
          <dgm:animLvl val="lvl"/>
        </dgm:presLayoutVars>
      </dgm:prSet>
      <dgm:spPr/>
    </dgm:pt>
    <dgm:pt modelId="{6269A5A4-1E2E-45FE-B3B3-8E76BBB9C661}" type="pres">
      <dgm:prSet presAssocID="{6A27912C-EA2E-49DF-A000-9703532CDD6C}" presName="composite" presStyleCnt="0"/>
      <dgm:spPr/>
    </dgm:pt>
    <dgm:pt modelId="{26F11AF2-255F-4DF0-A83A-A30D63EBB30A}" type="pres">
      <dgm:prSet presAssocID="{6A27912C-EA2E-49DF-A000-9703532CDD6C}" presName="bentUpArrow1" presStyleLbl="alignImgPlace1" presStyleIdx="0" presStyleCnt="2"/>
      <dgm:spPr>
        <a:solidFill>
          <a:srgbClr val="B2C824">
            <a:alpha val="30000"/>
          </a:srgbClr>
        </a:solidFill>
      </dgm:spPr>
    </dgm:pt>
    <dgm:pt modelId="{63B932D4-A169-4EE8-9085-1F857B99A7B1}" type="pres">
      <dgm:prSet presAssocID="{6A27912C-EA2E-49DF-A000-9703532CDD6C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2A7F5B1F-A4BB-4291-BB69-ADA21933FD99}" type="pres">
      <dgm:prSet presAssocID="{6A27912C-EA2E-49DF-A000-9703532CDD6C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F4D68B23-0BED-4898-B377-97E67EE28AE2}" type="pres">
      <dgm:prSet presAssocID="{6566BDE0-93D0-46A5-BBF9-D96169D46299}" presName="sibTrans" presStyleCnt="0"/>
      <dgm:spPr/>
    </dgm:pt>
    <dgm:pt modelId="{FB88293B-E2F8-4CCE-A634-350D355D859D}" type="pres">
      <dgm:prSet presAssocID="{8224CC76-3B66-49D6-AA81-9B78D0EE9E11}" presName="composite" presStyleCnt="0"/>
      <dgm:spPr/>
    </dgm:pt>
    <dgm:pt modelId="{71FFD83F-5204-460C-A32A-4097D2F0412D}" type="pres">
      <dgm:prSet presAssocID="{8224CC76-3B66-49D6-AA81-9B78D0EE9E11}" presName="bentUpArrow1" presStyleLbl="alignImgPlace1" presStyleIdx="1" presStyleCnt="2"/>
      <dgm:spPr>
        <a:solidFill>
          <a:srgbClr val="B2C824">
            <a:alpha val="30000"/>
          </a:srgbClr>
        </a:solidFill>
      </dgm:spPr>
    </dgm:pt>
    <dgm:pt modelId="{1D7858CD-6FCC-4ADE-8172-2995A5CF7134}" type="pres">
      <dgm:prSet presAssocID="{8224CC76-3B66-49D6-AA81-9B78D0EE9E11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5DE7C8AE-FA62-475E-A03C-E06E62A7997B}" type="pres">
      <dgm:prSet presAssocID="{8224CC76-3B66-49D6-AA81-9B78D0EE9E11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1C09DCE0-2C5C-4393-AF10-48D3DDFDBE66}" type="pres">
      <dgm:prSet presAssocID="{02A27CEC-C457-4C95-A192-A58AFCAD06B9}" presName="sibTrans" presStyleCnt="0"/>
      <dgm:spPr/>
    </dgm:pt>
    <dgm:pt modelId="{9C954DCC-5292-4723-B50C-5C3C366F11B0}" type="pres">
      <dgm:prSet presAssocID="{32A5A3A1-9100-4489-82B9-2D07EE1A69FC}" presName="composite" presStyleCnt="0"/>
      <dgm:spPr/>
    </dgm:pt>
    <dgm:pt modelId="{112DAAA4-438D-444C-A242-C89BA71D5B22}" type="pres">
      <dgm:prSet presAssocID="{32A5A3A1-9100-4489-82B9-2D07EE1A69FC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  <dgm:pt modelId="{EDD18DCE-F6D0-4AE5-8468-EDFD9ECEDF81}" type="pres">
      <dgm:prSet presAssocID="{32A5A3A1-9100-4489-82B9-2D07EE1A69FC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B89BC315-47B4-48CF-A30E-A7B6B5BDAFA6}" srcId="{6A27912C-EA2E-49DF-A000-9703532CDD6C}" destId="{9CAC733C-0F7D-4E18-806D-E7E11344421B}" srcOrd="0" destOrd="0" parTransId="{C5BAC9F5-6986-4B09-861B-BF0750114C2B}" sibTransId="{60B2B796-F30E-48DE-984C-425507418687}"/>
    <dgm:cxn modelId="{11365D1F-89CB-4141-96E1-4E8C0EE34A99}" srcId="{32A5A3A1-9100-4489-82B9-2D07EE1A69FC}" destId="{F04EC789-D75D-4E6C-89A4-EB590DE9C770}" srcOrd="1" destOrd="0" parTransId="{D0327E49-97A9-4CDD-BBA0-58FCF48B8B6B}" sibTransId="{7DBE64FE-1A2D-488F-AABE-552FEACED3C1}"/>
    <dgm:cxn modelId="{55252231-4EB5-4DF9-87ED-20AFEC623AD2}" type="presOf" srcId="{9600D11F-760B-47E4-9427-2DF11B6BB850}" destId="{EDD18DCE-F6D0-4AE5-8468-EDFD9ECEDF81}" srcOrd="0" destOrd="0" presId="urn:microsoft.com/office/officeart/2005/8/layout/StepDownProcess"/>
    <dgm:cxn modelId="{AFA8C337-FA3A-49D7-9DFD-2F5B11CD33A4}" type="presOf" srcId="{C0626594-CEB2-46F7-A238-CB1F3E0682A7}" destId="{EDD18DCE-F6D0-4AE5-8468-EDFD9ECEDF81}" srcOrd="0" destOrd="2" presId="urn:microsoft.com/office/officeart/2005/8/layout/StepDownProcess"/>
    <dgm:cxn modelId="{5FC0074B-6A78-4189-8A79-183B55F93714}" type="presOf" srcId="{26199E69-23AD-4B23-9C89-7B706318F0B8}" destId="{EE715D78-BC91-46FB-A97B-754D3786F15B}" srcOrd="0" destOrd="0" presId="urn:microsoft.com/office/officeart/2005/8/layout/StepDownProcess"/>
    <dgm:cxn modelId="{2575F650-A53D-4549-836E-E0289F131528}" srcId="{26199E69-23AD-4B23-9C89-7B706318F0B8}" destId="{8224CC76-3B66-49D6-AA81-9B78D0EE9E11}" srcOrd="1" destOrd="0" parTransId="{EBE32816-697A-4778-BD65-37FB5D592018}" sibTransId="{02A27CEC-C457-4C95-A192-A58AFCAD06B9}"/>
    <dgm:cxn modelId="{B4D2F962-998E-429C-83AD-A5B807BF869C}" srcId="{26199E69-23AD-4B23-9C89-7B706318F0B8}" destId="{6A27912C-EA2E-49DF-A000-9703532CDD6C}" srcOrd="0" destOrd="0" parTransId="{6CE1EAEF-9231-4F76-954A-2EF88E6116D3}" sibTransId="{6566BDE0-93D0-46A5-BBF9-D96169D46299}"/>
    <dgm:cxn modelId="{16171D63-D7DE-4639-ABC7-26DF3DC9907C}" type="presOf" srcId="{F04EC789-D75D-4E6C-89A4-EB590DE9C770}" destId="{EDD18DCE-F6D0-4AE5-8468-EDFD9ECEDF81}" srcOrd="0" destOrd="1" presId="urn:microsoft.com/office/officeart/2005/8/layout/StepDownProcess"/>
    <dgm:cxn modelId="{49B86F8D-8E2B-47C0-8D59-E28086B5A688}" type="presOf" srcId="{8224CC76-3B66-49D6-AA81-9B78D0EE9E11}" destId="{1D7858CD-6FCC-4ADE-8172-2995A5CF7134}" srcOrd="0" destOrd="0" presId="urn:microsoft.com/office/officeart/2005/8/layout/StepDownProcess"/>
    <dgm:cxn modelId="{DFA8BD8D-87D5-4AA3-9B50-3A8522DFAA48}" srcId="{32A5A3A1-9100-4489-82B9-2D07EE1A69FC}" destId="{9600D11F-760B-47E4-9427-2DF11B6BB850}" srcOrd="0" destOrd="0" parTransId="{AE68F982-BD2F-4541-90B3-B6818ED5282C}" sibTransId="{D03F7F53-B5CA-499F-A9B4-1F4C903B782A}"/>
    <dgm:cxn modelId="{302B1E91-508C-4281-BE92-8D42CA471E27}" type="presOf" srcId="{E08815FA-DF12-4BC9-A506-1E46C9E367B2}" destId="{5DE7C8AE-FA62-475E-A03C-E06E62A7997B}" srcOrd="0" destOrd="0" presId="urn:microsoft.com/office/officeart/2005/8/layout/StepDownProcess"/>
    <dgm:cxn modelId="{22E32597-06CF-4265-8443-CB72B0A3A56B}" type="presOf" srcId="{6A27912C-EA2E-49DF-A000-9703532CDD6C}" destId="{63B932D4-A169-4EE8-9085-1F857B99A7B1}" srcOrd="0" destOrd="0" presId="urn:microsoft.com/office/officeart/2005/8/layout/StepDownProcess"/>
    <dgm:cxn modelId="{AD35B897-8DEA-41B7-BB22-B89CD84EE655}" srcId="{32A5A3A1-9100-4489-82B9-2D07EE1A69FC}" destId="{C0626594-CEB2-46F7-A238-CB1F3E0682A7}" srcOrd="2" destOrd="0" parTransId="{51BA573A-AF4C-45C6-99FF-0E0BF87376EB}" sibTransId="{EE662795-7573-46D3-B2C7-0DA7DE8D1723}"/>
    <dgm:cxn modelId="{702AE797-A1BB-401A-B05C-91E9ACE1FD73}" type="presOf" srcId="{32A5A3A1-9100-4489-82B9-2D07EE1A69FC}" destId="{112DAAA4-438D-444C-A242-C89BA71D5B22}" srcOrd="0" destOrd="0" presId="urn:microsoft.com/office/officeart/2005/8/layout/StepDownProcess"/>
    <dgm:cxn modelId="{088ED99A-312A-4B40-A92D-9AA929FE082E}" srcId="{26199E69-23AD-4B23-9C89-7B706318F0B8}" destId="{32A5A3A1-9100-4489-82B9-2D07EE1A69FC}" srcOrd="2" destOrd="0" parTransId="{AE304403-778C-46E2-8A77-6E3BCF258FEF}" sibTransId="{8CEF1E84-62F6-47F8-8ADD-99D569815607}"/>
    <dgm:cxn modelId="{688B1EB6-B0A1-4980-9D74-BEA062D5CE3D}" type="presOf" srcId="{9CAC733C-0F7D-4E18-806D-E7E11344421B}" destId="{2A7F5B1F-A4BB-4291-BB69-ADA21933FD99}" srcOrd="0" destOrd="0" presId="urn:microsoft.com/office/officeart/2005/8/layout/StepDownProcess"/>
    <dgm:cxn modelId="{74148DBE-63E6-42F9-9089-8448232CD2C2}" srcId="{32A5A3A1-9100-4489-82B9-2D07EE1A69FC}" destId="{53A6A992-A0AE-45BF-85EF-F335DE350F24}" srcOrd="3" destOrd="0" parTransId="{9F6389BA-A837-4EE9-B737-41D7F81FB63D}" sibTransId="{E17997C5-19DA-4C37-A4D1-82AD323A1AB7}"/>
    <dgm:cxn modelId="{A3D9EBC2-C03D-4AA2-82AE-0639691B48F1}" srcId="{8224CC76-3B66-49D6-AA81-9B78D0EE9E11}" destId="{E08815FA-DF12-4BC9-A506-1E46C9E367B2}" srcOrd="0" destOrd="0" parTransId="{8F638821-9305-451A-8173-16A6D6FBB177}" sibTransId="{E897F67C-0300-493E-9576-AE155B823309}"/>
    <dgm:cxn modelId="{8DE13DD7-4146-4AF2-BAFA-A2C72290D24D}" type="presOf" srcId="{53A6A992-A0AE-45BF-85EF-F335DE350F24}" destId="{EDD18DCE-F6D0-4AE5-8468-EDFD9ECEDF81}" srcOrd="0" destOrd="3" presId="urn:microsoft.com/office/officeart/2005/8/layout/StepDownProcess"/>
    <dgm:cxn modelId="{A375837F-2E7D-4F87-B031-E96D2AFA4DD2}" type="presParOf" srcId="{EE715D78-BC91-46FB-A97B-754D3786F15B}" destId="{6269A5A4-1E2E-45FE-B3B3-8E76BBB9C661}" srcOrd="0" destOrd="0" presId="urn:microsoft.com/office/officeart/2005/8/layout/StepDownProcess"/>
    <dgm:cxn modelId="{67A0DB24-12E7-4AE6-8D5B-4C67D915101D}" type="presParOf" srcId="{6269A5A4-1E2E-45FE-B3B3-8E76BBB9C661}" destId="{26F11AF2-255F-4DF0-A83A-A30D63EBB30A}" srcOrd="0" destOrd="0" presId="urn:microsoft.com/office/officeart/2005/8/layout/StepDownProcess"/>
    <dgm:cxn modelId="{56828E6A-4665-4050-9762-39127C7D06CC}" type="presParOf" srcId="{6269A5A4-1E2E-45FE-B3B3-8E76BBB9C661}" destId="{63B932D4-A169-4EE8-9085-1F857B99A7B1}" srcOrd="1" destOrd="0" presId="urn:microsoft.com/office/officeart/2005/8/layout/StepDownProcess"/>
    <dgm:cxn modelId="{AFA0B66A-BAD4-484C-9388-876EFF30303D}" type="presParOf" srcId="{6269A5A4-1E2E-45FE-B3B3-8E76BBB9C661}" destId="{2A7F5B1F-A4BB-4291-BB69-ADA21933FD99}" srcOrd="2" destOrd="0" presId="urn:microsoft.com/office/officeart/2005/8/layout/StepDownProcess"/>
    <dgm:cxn modelId="{CD55B802-FCBE-4B6D-8B6B-1149F8D07C69}" type="presParOf" srcId="{EE715D78-BC91-46FB-A97B-754D3786F15B}" destId="{F4D68B23-0BED-4898-B377-97E67EE28AE2}" srcOrd="1" destOrd="0" presId="urn:microsoft.com/office/officeart/2005/8/layout/StepDownProcess"/>
    <dgm:cxn modelId="{223C06AF-8B2E-4E16-96E2-58A6DFC6BB58}" type="presParOf" srcId="{EE715D78-BC91-46FB-A97B-754D3786F15B}" destId="{FB88293B-E2F8-4CCE-A634-350D355D859D}" srcOrd="2" destOrd="0" presId="urn:microsoft.com/office/officeart/2005/8/layout/StepDownProcess"/>
    <dgm:cxn modelId="{1166337B-186E-4E86-A5D9-1CB8A57F03A2}" type="presParOf" srcId="{FB88293B-E2F8-4CCE-A634-350D355D859D}" destId="{71FFD83F-5204-460C-A32A-4097D2F0412D}" srcOrd="0" destOrd="0" presId="urn:microsoft.com/office/officeart/2005/8/layout/StepDownProcess"/>
    <dgm:cxn modelId="{D04FE6C8-F330-4B89-B802-0850B3F15CE0}" type="presParOf" srcId="{FB88293B-E2F8-4CCE-A634-350D355D859D}" destId="{1D7858CD-6FCC-4ADE-8172-2995A5CF7134}" srcOrd="1" destOrd="0" presId="urn:microsoft.com/office/officeart/2005/8/layout/StepDownProcess"/>
    <dgm:cxn modelId="{3782ED25-2C28-4A76-9382-4B44AFADCB82}" type="presParOf" srcId="{FB88293B-E2F8-4CCE-A634-350D355D859D}" destId="{5DE7C8AE-FA62-475E-A03C-E06E62A7997B}" srcOrd="2" destOrd="0" presId="urn:microsoft.com/office/officeart/2005/8/layout/StepDownProcess"/>
    <dgm:cxn modelId="{7FF6B977-0D49-4727-83B4-391B43448799}" type="presParOf" srcId="{EE715D78-BC91-46FB-A97B-754D3786F15B}" destId="{1C09DCE0-2C5C-4393-AF10-48D3DDFDBE66}" srcOrd="3" destOrd="0" presId="urn:microsoft.com/office/officeart/2005/8/layout/StepDownProcess"/>
    <dgm:cxn modelId="{039BB49C-BF12-428B-82FC-055838603DB3}" type="presParOf" srcId="{EE715D78-BC91-46FB-A97B-754D3786F15B}" destId="{9C954DCC-5292-4723-B50C-5C3C366F11B0}" srcOrd="4" destOrd="0" presId="urn:microsoft.com/office/officeart/2005/8/layout/StepDownProcess"/>
    <dgm:cxn modelId="{1615C439-578D-4777-8F94-CDAB112080A4}" type="presParOf" srcId="{9C954DCC-5292-4723-B50C-5C3C366F11B0}" destId="{112DAAA4-438D-444C-A242-C89BA71D5B22}" srcOrd="0" destOrd="0" presId="urn:microsoft.com/office/officeart/2005/8/layout/StepDownProcess"/>
    <dgm:cxn modelId="{E0DB056A-72BD-40BA-8A70-9F176FC74D29}" type="presParOf" srcId="{9C954DCC-5292-4723-B50C-5C3C366F11B0}" destId="{EDD18DCE-F6D0-4AE5-8468-EDFD9ECEDF8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6199E69-23AD-4B23-9C89-7B706318F0B8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A27912C-EA2E-49DF-A000-9703532CDD6C}">
      <dgm:prSet phldrT="[Text]"/>
      <dgm:spPr>
        <a:solidFill>
          <a:srgbClr val="B2C824"/>
        </a:solidFill>
      </dgm:spPr>
      <dgm:t>
        <a:bodyPr/>
        <a:lstStyle/>
        <a:p>
          <a:r>
            <a:rPr lang="de-DE" i="0" dirty="0">
              <a:solidFill>
                <a:schemeClr val="tx1"/>
              </a:solidFill>
              <a:latin typeface="TheSans C4s Plain" panose="020B0502050302020203" pitchFamily="34" charset="0"/>
            </a:rPr>
            <a:t>Ich mach mich wählbar</a:t>
          </a:r>
        </a:p>
      </dgm:t>
    </dgm:pt>
    <dgm:pt modelId="{6CE1EAEF-9231-4F76-954A-2EF88E6116D3}" type="parTrans" cxnId="{B4D2F962-998E-429C-83AD-A5B807BF869C}">
      <dgm:prSet/>
      <dgm:spPr/>
      <dgm:t>
        <a:bodyPr/>
        <a:lstStyle/>
        <a:p>
          <a:endParaRPr lang="de-DE"/>
        </a:p>
      </dgm:t>
    </dgm:pt>
    <dgm:pt modelId="{6566BDE0-93D0-46A5-BBF9-D96169D46299}" type="sibTrans" cxnId="{B4D2F962-998E-429C-83AD-A5B807BF869C}">
      <dgm:prSet/>
      <dgm:spPr/>
      <dgm:t>
        <a:bodyPr/>
        <a:lstStyle/>
        <a:p>
          <a:endParaRPr lang="de-DE"/>
        </a:p>
      </dgm:t>
    </dgm:pt>
    <dgm:pt modelId="{9CAC733C-0F7D-4E18-806D-E7E11344421B}">
      <dgm:prSet phldrT="[Text]" custT="1"/>
      <dgm:spPr/>
      <dgm:t>
        <a:bodyPr/>
        <a:lstStyle/>
        <a:p>
          <a:r>
            <a:rPr lang="de-DE" sz="1000" i="0" dirty="0">
              <a:latin typeface="TheSans C4s Plain" panose="020B0502050302020203" pitchFamily="34" charset="0"/>
            </a:rPr>
            <a:t>Wahlkampf und Selbst-marketing</a:t>
          </a:r>
        </a:p>
      </dgm:t>
    </dgm:pt>
    <dgm:pt modelId="{C5BAC9F5-6986-4B09-861B-BF0750114C2B}" type="parTrans" cxnId="{B89BC315-47B4-48CF-A30E-A7B6B5BDAFA6}">
      <dgm:prSet/>
      <dgm:spPr/>
      <dgm:t>
        <a:bodyPr/>
        <a:lstStyle/>
        <a:p>
          <a:endParaRPr lang="de-DE"/>
        </a:p>
      </dgm:t>
    </dgm:pt>
    <dgm:pt modelId="{60B2B796-F30E-48DE-984C-425507418687}" type="sibTrans" cxnId="{B89BC315-47B4-48CF-A30E-A7B6B5BDAFA6}">
      <dgm:prSet/>
      <dgm:spPr/>
      <dgm:t>
        <a:bodyPr/>
        <a:lstStyle/>
        <a:p>
          <a:endParaRPr lang="de-DE"/>
        </a:p>
      </dgm:t>
    </dgm:pt>
    <dgm:pt modelId="{8224CC76-3B66-49D6-AA81-9B78D0EE9E11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Kommunikation</a:t>
          </a:r>
        </a:p>
      </dgm:t>
    </dgm:pt>
    <dgm:pt modelId="{EBE32816-697A-4778-BD65-37FB5D592018}" type="parTrans" cxnId="{2575F650-A53D-4549-836E-E0289F131528}">
      <dgm:prSet/>
      <dgm:spPr/>
      <dgm:t>
        <a:bodyPr/>
        <a:lstStyle/>
        <a:p>
          <a:endParaRPr lang="de-DE"/>
        </a:p>
      </dgm:t>
    </dgm:pt>
    <dgm:pt modelId="{02A27CEC-C457-4C95-A192-A58AFCAD06B9}" type="sibTrans" cxnId="{2575F650-A53D-4549-836E-E0289F131528}">
      <dgm:prSet/>
      <dgm:spPr/>
      <dgm:t>
        <a:bodyPr/>
        <a:lstStyle/>
        <a:p>
          <a:endParaRPr lang="de-DE"/>
        </a:p>
      </dgm:t>
    </dgm:pt>
    <dgm:pt modelId="{E08815FA-DF12-4BC9-A506-1E46C9E367B2}">
      <dgm:prSet phldrT="[Text]" custT="1"/>
      <dgm:spPr/>
      <dgm:t>
        <a:bodyPr/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Selbstbild/ Fremdbild</a:t>
          </a:r>
        </a:p>
      </dgm:t>
    </dgm:pt>
    <dgm:pt modelId="{8F638821-9305-451A-8173-16A6D6FBB177}" type="parTrans" cxnId="{A3D9EBC2-C03D-4AA2-82AE-0639691B48F1}">
      <dgm:prSet/>
      <dgm:spPr/>
      <dgm:t>
        <a:bodyPr/>
        <a:lstStyle/>
        <a:p>
          <a:endParaRPr lang="de-DE"/>
        </a:p>
      </dgm:t>
    </dgm:pt>
    <dgm:pt modelId="{E897F67C-0300-493E-9576-AE155B823309}" type="sibTrans" cxnId="{A3D9EBC2-C03D-4AA2-82AE-0639691B48F1}">
      <dgm:prSet/>
      <dgm:spPr/>
      <dgm:t>
        <a:bodyPr/>
        <a:lstStyle/>
        <a:p>
          <a:endParaRPr lang="de-DE"/>
        </a:p>
      </dgm:t>
    </dgm:pt>
    <dgm:pt modelId="{32A5A3A1-9100-4489-82B9-2D07EE1A69FC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Spezialisierung im Betriebsrats</a:t>
          </a:r>
        </a:p>
      </dgm:t>
    </dgm:pt>
    <dgm:pt modelId="{AE304403-778C-46E2-8A77-6E3BCF258FEF}" type="parTrans" cxnId="{088ED99A-312A-4B40-A92D-9AA929FE082E}">
      <dgm:prSet/>
      <dgm:spPr/>
      <dgm:t>
        <a:bodyPr/>
        <a:lstStyle/>
        <a:p>
          <a:endParaRPr lang="de-DE"/>
        </a:p>
      </dgm:t>
    </dgm:pt>
    <dgm:pt modelId="{8CEF1E84-62F6-47F8-8ADD-99D569815607}" type="sibTrans" cxnId="{088ED99A-312A-4B40-A92D-9AA929FE082E}">
      <dgm:prSet/>
      <dgm:spPr/>
      <dgm:t>
        <a:bodyPr/>
        <a:lstStyle/>
        <a:p>
          <a:endParaRPr lang="de-DE"/>
        </a:p>
      </dgm:t>
    </dgm:pt>
    <dgm:pt modelId="{9600D11F-760B-47E4-9427-2DF11B6BB850}">
      <dgm:prSet phldrT="[Text]" custT="1"/>
      <dgm:spPr/>
      <dgm:t>
        <a:bodyPr/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Aufgaben des Betriebsrats</a:t>
          </a:r>
        </a:p>
      </dgm:t>
    </dgm:pt>
    <dgm:pt modelId="{AE68F982-BD2F-4541-90B3-B6818ED5282C}" type="parTrans" cxnId="{DFA8BD8D-87D5-4AA3-9B50-3A8522DFAA48}">
      <dgm:prSet/>
      <dgm:spPr/>
      <dgm:t>
        <a:bodyPr/>
        <a:lstStyle/>
        <a:p>
          <a:endParaRPr lang="de-DE"/>
        </a:p>
      </dgm:t>
    </dgm:pt>
    <dgm:pt modelId="{D03F7F53-B5CA-499F-A9B4-1F4C903B782A}" type="sibTrans" cxnId="{DFA8BD8D-87D5-4AA3-9B50-3A8522DFAA48}">
      <dgm:prSet/>
      <dgm:spPr/>
      <dgm:t>
        <a:bodyPr/>
        <a:lstStyle/>
        <a:p>
          <a:endParaRPr lang="de-DE"/>
        </a:p>
      </dgm:t>
    </dgm:pt>
    <dgm:pt modelId="{53A6A992-A0AE-45BF-85EF-F335DE350F24}">
      <dgm:prSet phldrT="[Text]" custT="1"/>
      <dgm:spPr/>
      <dgm:t>
        <a:bodyPr/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Weiter-bildung in der IG BCE</a:t>
          </a:r>
        </a:p>
      </dgm:t>
    </dgm:pt>
    <dgm:pt modelId="{9F6389BA-A837-4EE9-B737-41D7F81FB63D}" type="parTrans" cxnId="{74148DBE-63E6-42F9-9089-8448232CD2C2}">
      <dgm:prSet/>
      <dgm:spPr/>
      <dgm:t>
        <a:bodyPr/>
        <a:lstStyle/>
        <a:p>
          <a:endParaRPr lang="de-DE"/>
        </a:p>
      </dgm:t>
    </dgm:pt>
    <dgm:pt modelId="{E17997C5-19DA-4C37-A4D1-82AD323A1AB7}" type="sibTrans" cxnId="{74148DBE-63E6-42F9-9089-8448232CD2C2}">
      <dgm:prSet/>
      <dgm:spPr/>
      <dgm:t>
        <a:bodyPr/>
        <a:lstStyle/>
        <a:p>
          <a:endParaRPr lang="de-DE"/>
        </a:p>
      </dgm:t>
    </dgm:pt>
    <dgm:pt modelId="{3266EC2C-A938-43A1-8DB8-A297AB3034A9}">
      <dgm:prSet phldrT="[Text]" custT="1"/>
      <dgm:spPr/>
      <dgm:t>
        <a:bodyPr/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Themen zum Thema machen</a:t>
          </a:r>
        </a:p>
      </dgm:t>
    </dgm:pt>
    <dgm:pt modelId="{67941E2B-C2B9-49C2-B87C-46882A9786A0}" type="parTrans" cxnId="{00AEAC1B-E12B-48AC-9E4B-F9B1A2D02BC8}">
      <dgm:prSet/>
      <dgm:spPr/>
      <dgm:t>
        <a:bodyPr/>
        <a:lstStyle/>
        <a:p>
          <a:endParaRPr lang="de-DE"/>
        </a:p>
      </dgm:t>
    </dgm:pt>
    <dgm:pt modelId="{03658C6E-BE32-465F-A47A-A1C34F3B18AE}" type="sibTrans" cxnId="{00AEAC1B-E12B-48AC-9E4B-F9B1A2D02BC8}">
      <dgm:prSet/>
      <dgm:spPr/>
      <dgm:t>
        <a:bodyPr/>
        <a:lstStyle/>
        <a:p>
          <a:endParaRPr lang="de-DE"/>
        </a:p>
      </dgm:t>
    </dgm:pt>
    <dgm:pt modelId="{B53A9A34-8581-4678-912A-4F7CD2CAAC1F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IG BCE ein starkes Netzwerk</a:t>
          </a:r>
        </a:p>
      </dgm:t>
    </dgm:pt>
    <dgm:pt modelId="{4FEAAB49-4A09-4AE8-9747-21B0D2012307}" type="parTrans" cxnId="{BF4B52F6-043E-46B3-8D4D-E28B4C98693C}">
      <dgm:prSet/>
      <dgm:spPr/>
      <dgm:t>
        <a:bodyPr/>
        <a:lstStyle/>
        <a:p>
          <a:endParaRPr lang="de-DE"/>
        </a:p>
      </dgm:t>
    </dgm:pt>
    <dgm:pt modelId="{179A239B-AD76-4C1D-88A2-B8F23E8EF772}" type="sibTrans" cxnId="{BF4B52F6-043E-46B3-8D4D-E28B4C98693C}">
      <dgm:prSet/>
      <dgm:spPr/>
      <dgm:t>
        <a:bodyPr/>
        <a:lstStyle/>
        <a:p>
          <a:endParaRPr lang="de-DE"/>
        </a:p>
      </dgm:t>
    </dgm:pt>
    <dgm:pt modelId="{4E55E954-F2C6-4492-A59A-A33388EBE3AD}">
      <dgm:prSet phldrT="[Text]" custT="1"/>
      <dgm:spPr/>
      <dgm:t>
        <a:bodyPr/>
        <a:lstStyle/>
        <a:p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Engagement in der IG BCE</a:t>
          </a:r>
        </a:p>
      </dgm:t>
    </dgm:pt>
    <dgm:pt modelId="{2D398A88-4E48-435F-AF4A-B8BFAD48B031}" type="parTrans" cxnId="{83654A6E-9065-468C-8855-3C36408461DB}">
      <dgm:prSet/>
      <dgm:spPr/>
      <dgm:t>
        <a:bodyPr/>
        <a:lstStyle/>
        <a:p>
          <a:endParaRPr lang="de-DE"/>
        </a:p>
      </dgm:t>
    </dgm:pt>
    <dgm:pt modelId="{3C576AE4-D2DE-4CF6-B0B2-F287FCF2A8C3}" type="sibTrans" cxnId="{83654A6E-9065-468C-8855-3C36408461DB}">
      <dgm:prSet/>
      <dgm:spPr/>
      <dgm:t>
        <a:bodyPr/>
        <a:lstStyle/>
        <a:p>
          <a:endParaRPr lang="de-DE"/>
        </a:p>
      </dgm:t>
    </dgm:pt>
    <dgm:pt modelId="{6329FB45-8C37-477A-9809-C4C86D0854F2}">
      <dgm:prSet phldrT="[Text]" custT="1"/>
      <dgm:spPr/>
      <dgm:t>
        <a:bodyPr/>
        <a:lstStyle/>
        <a:p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Wirkung der IG BCE in Politik, Gesellschaft und Wirtschaft</a:t>
          </a:r>
        </a:p>
      </dgm:t>
    </dgm:pt>
    <dgm:pt modelId="{EC5F6CBC-C8F2-40D2-B2C7-AB2DB68E4D3C}" type="parTrans" cxnId="{5F32E726-7860-4503-8576-F375262C4786}">
      <dgm:prSet/>
      <dgm:spPr/>
      <dgm:t>
        <a:bodyPr/>
        <a:lstStyle/>
        <a:p>
          <a:endParaRPr lang="de-DE"/>
        </a:p>
      </dgm:t>
    </dgm:pt>
    <dgm:pt modelId="{7C016C6D-3E48-4ECC-8701-217F0D85FE8B}" type="sibTrans" cxnId="{5F32E726-7860-4503-8576-F375262C4786}">
      <dgm:prSet/>
      <dgm:spPr/>
      <dgm:t>
        <a:bodyPr/>
        <a:lstStyle/>
        <a:p>
          <a:endParaRPr lang="de-DE"/>
        </a:p>
      </dgm:t>
    </dgm:pt>
    <dgm:pt modelId="{EE715D78-BC91-46FB-A97B-754D3786F15B}" type="pres">
      <dgm:prSet presAssocID="{26199E69-23AD-4B23-9C89-7B706318F0B8}" presName="rootnode" presStyleCnt="0">
        <dgm:presLayoutVars>
          <dgm:chMax/>
          <dgm:chPref/>
          <dgm:dir/>
          <dgm:animLvl val="lvl"/>
        </dgm:presLayoutVars>
      </dgm:prSet>
      <dgm:spPr/>
    </dgm:pt>
    <dgm:pt modelId="{6269A5A4-1E2E-45FE-B3B3-8E76BBB9C661}" type="pres">
      <dgm:prSet presAssocID="{6A27912C-EA2E-49DF-A000-9703532CDD6C}" presName="composite" presStyleCnt="0"/>
      <dgm:spPr/>
    </dgm:pt>
    <dgm:pt modelId="{26F11AF2-255F-4DF0-A83A-A30D63EBB30A}" type="pres">
      <dgm:prSet presAssocID="{6A27912C-EA2E-49DF-A000-9703532CDD6C}" presName="bentUpArrow1" presStyleLbl="alignImgPlace1" presStyleIdx="0" presStyleCnt="3"/>
      <dgm:spPr>
        <a:solidFill>
          <a:srgbClr val="B2C824">
            <a:alpha val="30000"/>
          </a:srgbClr>
        </a:solidFill>
      </dgm:spPr>
    </dgm:pt>
    <dgm:pt modelId="{63B932D4-A169-4EE8-9085-1F857B99A7B1}" type="pres">
      <dgm:prSet presAssocID="{6A27912C-EA2E-49DF-A000-9703532CDD6C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2A7F5B1F-A4BB-4291-BB69-ADA21933FD99}" type="pres">
      <dgm:prSet presAssocID="{6A27912C-EA2E-49DF-A000-9703532CDD6C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F4D68B23-0BED-4898-B377-97E67EE28AE2}" type="pres">
      <dgm:prSet presAssocID="{6566BDE0-93D0-46A5-BBF9-D96169D46299}" presName="sibTrans" presStyleCnt="0"/>
      <dgm:spPr/>
    </dgm:pt>
    <dgm:pt modelId="{FB88293B-E2F8-4CCE-A634-350D355D859D}" type="pres">
      <dgm:prSet presAssocID="{8224CC76-3B66-49D6-AA81-9B78D0EE9E11}" presName="composite" presStyleCnt="0"/>
      <dgm:spPr/>
    </dgm:pt>
    <dgm:pt modelId="{71FFD83F-5204-460C-A32A-4097D2F0412D}" type="pres">
      <dgm:prSet presAssocID="{8224CC76-3B66-49D6-AA81-9B78D0EE9E11}" presName="bentUpArrow1" presStyleLbl="alignImgPlace1" presStyleIdx="1" presStyleCnt="3"/>
      <dgm:spPr>
        <a:solidFill>
          <a:srgbClr val="B2C824">
            <a:alpha val="30000"/>
          </a:srgbClr>
        </a:solidFill>
      </dgm:spPr>
    </dgm:pt>
    <dgm:pt modelId="{1D7858CD-6FCC-4ADE-8172-2995A5CF7134}" type="pres">
      <dgm:prSet presAssocID="{8224CC76-3B66-49D6-AA81-9B78D0EE9E11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</dgm:pt>
    <dgm:pt modelId="{5DE7C8AE-FA62-475E-A03C-E06E62A7997B}" type="pres">
      <dgm:prSet presAssocID="{8224CC76-3B66-49D6-AA81-9B78D0EE9E11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1C09DCE0-2C5C-4393-AF10-48D3DDFDBE66}" type="pres">
      <dgm:prSet presAssocID="{02A27CEC-C457-4C95-A192-A58AFCAD06B9}" presName="sibTrans" presStyleCnt="0"/>
      <dgm:spPr/>
    </dgm:pt>
    <dgm:pt modelId="{9C954DCC-5292-4723-B50C-5C3C366F11B0}" type="pres">
      <dgm:prSet presAssocID="{32A5A3A1-9100-4489-82B9-2D07EE1A69FC}" presName="composite" presStyleCnt="0"/>
      <dgm:spPr/>
    </dgm:pt>
    <dgm:pt modelId="{B5A21D0E-F06B-411A-9DA4-8353740C898F}" type="pres">
      <dgm:prSet presAssocID="{32A5A3A1-9100-4489-82B9-2D07EE1A69FC}" presName="bentUpArrow1" presStyleLbl="alignImgPlace1" presStyleIdx="2" presStyleCnt="3"/>
      <dgm:spPr>
        <a:solidFill>
          <a:srgbClr val="B2C824">
            <a:alpha val="30000"/>
          </a:srgbClr>
        </a:solidFill>
      </dgm:spPr>
    </dgm:pt>
    <dgm:pt modelId="{112DAAA4-438D-444C-A242-C89BA71D5B22}" type="pres">
      <dgm:prSet presAssocID="{32A5A3A1-9100-4489-82B9-2D07EE1A69FC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E1323175-6E0B-4966-83AB-2C130C8B14B0}" type="pres">
      <dgm:prSet presAssocID="{32A5A3A1-9100-4489-82B9-2D07EE1A69FC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F855C1C-1986-4714-86E3-A77E1C16E10B}" type="pres">
      <dgm:prSet presAssocID="{8CEF1E84-62F6-47F8-8ADD-99D569815607}" presName="sibTrans" presStyleCnt="0"/>
      <dgm:spPr/>
    </dgm:pt>
    <dgm:pt modelId="{457B1AF0-9A9F-4A87-9131-DE56775413DB}" type="pres">
      <dgm:prSet presAssocID="{B53A9A34-8581-4678-912A-4F7CD2CAAC1F}" presName="composite" presStyleCnt="0"/>
      <dgm:spPr/>
    </dgm:pt>
    <dgm:pt modelId="{D55B0ADE-D110-43FF-8D13-C24D2257E654}" type="pres">
      <dgm:prSet presAssocID="{B53A9A34-8581-4678-912A-4F7CD2CAAC1F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</dgm:pt>
    <dgm:pt modelId="{BAD980DE-3566-46DC-9CAB-340235CC36F0}" type="pres">
      <dgm:prSet presAssocID="{B53A9A34-8581-4678-912A-4F7CD2CAAC1F}" presName="FinalChildText" presStyleLbl="revTx" presStyleIdx="3" presStyleCnt="4" custLinFactNeighborX="1780" custLinFactNeighborY="4576">
        <dgm:presLayoutVars>
          <dgm:chMax val="0"/>
          <dgm:chPref val="0"/>
          <dgm:bulletEnabled val="1"/>
        </dgm:presLayoutVars>
      </dgm:prSet>
      <dgm:spPr/>
    </dgm:pt>
  </dgm:ptLst>
  <dgm:cxnLst>
    <dgm:cxn modelId="{DA6A4808-F245-4FE4-AA76-2B235812F637}" type="presOf" srcId="{E08815FA-DF12-4BC9-A506-1E46C9E367B2}" destId="{5DE7C8AE-FA62-475E-A03C-E06E62A7997B}" srcOrd="0" destOrd="0" presId="urn:microsoft.com/office/officeart/2005/8/layout/StepDownProcess"/>
    <dgm:cxn modelId="{B89BC315-47B4-48CF-A30E-A7B6B5BDAFA6}" srcId="{6A27912C-EA2E-49DF-A000-9703532CDD6C}" destId="{9CAC733C-0F7D-4E18-806D-E7E11344421B}" srcOrd="0" destOrd="0" parTransId="{C5BAC9F5-6986-4B09-861B-BF0750114C2B}" sibTransId="{60B2B796-F30E-48DE-984C-425507418687}"/>
    <dgm:cxn modelId="{00AEAC1B-E12B-48AC-9E4B-F9B1A2D02BC8}" srcId="{8224CC76-3B66-49D6-AA81-9B78D0EE9E11}" destId="{3266EC2C-A938-43A1-8DB8-A297AB3034A9}" srcOrd="1" destOrd="0" parTransId="{67941E2B-C2B9-49C2-B87C-46882A9786A0}" sibTransId="{03658C6E-BE32-465F-A47A-A1C34F3B18AE}"/>
    <dgm:cxn modelId="{5F32E726-7860-4503-8576-F375262C4786}" srcId="{B53A9A34-8581-4678-912A-4F7CD2CAAC1F}" destId="{6329FB45-8C37-477A-9809-C4C86D0854F2}" srcOrd="1" destOrd="0" parTransId="{EC5F6CBC-C8F2-40D2-B2C7-AB2DB68E4D3C}" sibTransId="{7C016C6D-3E48-4ECC-8701-217F0D85FE8B}"/>
    <dgm:cxn modelId="{2575F650-A53D-4549-836E-E0289F131528}" srcId="{26199E69-23AD-4B23-9C89-7B706318F0B8}" destId="{8224CC76-3B66-49D6-AA81-9B78D0EE9E11}" srcOrd="1" destOrd="0" parTransId="{EBE32816-697A-4778-BD65-37FB5D592018}" sibTransId="{02A27CEC-C457-4C95-A192-A58AFCAD06B9}"/>
    <dgm:cxn modelId="{B4D2F962-998E-429C-83AD-A5B807BF869C}" srcId="{26199E69-23AD-4B23-9C89-7B706318F0B8}" destId="{6A27912C-EA2E-49DF-A000-9703532CDD6C}" srcOrd="0" destOrd="0" parTransId="{6CE1EAEF-9231-4F76-954A-2EF88E6116D3}" sibTransId="{6566BDE0-93D0-46A5-BBF9-D96169D46299}"/>
    <dgm:cxn modelId="{83654A6E-9065-468C-8855-3C36408461DB}" srcId="{B53A9A34-8581-4678-912A-4F7CD2CAAC1F}" destId="{4E55E954-F2C6-4492-A59A-A33388EBE3AD}" srcOrd="0" destOrd="0" parTransId="{2D398A88-4E48-435F-AF4A-B8BFAD48B031}" sibTransId="{3C576AE4-D2DE-4CF6-B0B2-F287FCF2A8C3}"/>
    <dgm:cxn modelId="{5F981074-6C12-43AF-B2DD-673F0D806775}" type="presOf" srcId="{9CAC733C-0F7D-4E18-806D-E7E11344421B}" destId="{2A7F5B1F-A4BB-4291-BB69-ADA21933FD99}" srcOrd="0" destOrd="0" presId="urn:microsoft.com/office/officeart/2005/8/layout/StepDownProcess"/>
    <dgm:cxn modelId="{606B2F77-E0C8-4557-B7DF-2326B0419C87}" type="presOf" srcId="{26199E69-23AD-4B23-9C89-7B706318F0B8}" destId="{EE715D78-BC91-46FB-A97B-754D3786F15B}" srcOrd="0" destOrd="0" presId="urn:microsoft.com/office/officeart/2005/8/layout/StepDownProcess"/>
    <dgm:cxn modelId="{216FCB7A-992E-408F-A70E-1863C5448582}" type="presOf" srcId="{32A5A3A1-9100-4489-82B9-2D07EE1A69FC}" destId="{112DAAA4-438D-444C-A242-C89BA71D5B22}" srcOrd="0" destOrd="0" presId="urn:microsoft.com/office/officeart/2005/8/layout/StepDownProcess"/>
    <dgm:cxn modelId="{DFA8BD8D-87D5-4AA3-9B50-3A8522DFAA48}" srcId="{32A5A3A1-9100-4489-82B9-2D07EE1A69FC}" destId="{9600D11F-760B-47E4-9427-2DF11B6BB850}" srcOrd="0" destOrd="0" parTransId="{AE68F982-BD2F-4541-90B3-B6818ED5282C}" sibTransId="{D03F7F53-B5CA-499F-A9B4-1F4C903B782A}"/>
    <dgm:cxn modelId="{9485DF8F-8B90-4463-B676-3DCBFFE42CD7}" type="presOf" srcId="{9600D11F-760B-47E4-9427-2DF11B6BB850}" destId="{E1323175-6E0B-4966-83AB-2C130C8B14B0}" srcOrd="0" destOrd="0" presId="urn:microsoft.com/office/officeart/2005/8/layout/StepDownProcess"/>
    <dgm:cxn modelId="{BE9A1C97-7103-426D-9BDB-35993B46C6C4}" type="presOf" srcId="{3266EC2C-A938-43A1-8DB8-A297AB3034A9}" destId="{5DE7C8AE-FA62-475E-A03C-E06E62A7997B}" srcOrd="0" destOrd="1" presId="urn:microsoft.com/office/officeart/2005/8/layout/StepDownProcess"/>
    <dgm:cxn modelId="{088ED99A-312A-4B40-A92D-9AA929FE082E}" srcId="{26199E69-23AD-4B23-9C89-7B706318F0B8}" destId="{32A5A3A1-9100-4489-82B9-2D07EE1A69FC}" srcOrd="2" destOrd="0" parTransId="{AE304403-778C-46E2-8A77-6E3BCF258FEF}" sibTransId="{8CEF1E84-62F6-47F8-8ADD-99D569815607}"/>
    <dgm:cxn modelId="{6D37B5A7-7B46-4717-9912-3BC830E2E3A1}" type="presOf" srcId="{53A6A992-A0AE-45BF-85EF-F335DE350F24}" destId="{E1323175-6E0B-4966-83AB-2C130C8B14B0}" srcOrd="0" destOrd="1" presId="urn:microsoft.com/office/officeart/2005/8/layout/StepDownProcess"/>
    <dgm:cxn modelId="{DF1496BC-8A85-4F34-9CD9-A5B341CF2204}" type="presOf" srcId="{6A27912C-EA2E-49DF-A000-9703532CDD6C}" destId="{63B932D4-A169-4EE8-9085-1F857B99A7B1}" srcOrd="0" destOrd="0" presId="urn:microsoft.com/office/officeart/2005/8/layout/StepDownProcess"/>
    <dgm:cxn modelId="{74148DBE-63E6-42F9-9089-8448232CD2C2}" srcId="{32A5A3A1-9100-4489-82B9-2D07EE1A69FC}" destId="{53A6A992-A0AE-45BF-85EF-F335DE350F24}" srcOrd="1" destOrd="0" parTransId="{9F6389BA-A837-4EE9-B737-41D7F81FB63D}" sibTransId="{E17997C5-19DA-4C37-A4D1-82AD323A1AB7}"/>
    <dgm:cxn modelId="{E174E2BF-F7EA-4776-AF2C-127B295688EA}" type="presOf" srcId="{B53A9A34-8581-4678-912A-4F7CD2CAAC1F}" destId="{D55B0ADE-D110-43FF-8D13-C24D2257E654}" srcOrd="0" destOrd="0" presId="urn:microsoft.com/office/officeart/2005/8/layout/StepDownProcess"/>
    <dgm:cxn modelId="{A3D9EBC2-C03D-4AA2-82AE-0639691B48F1}" srcId="{8224CC76-3B66-49D6-AA81-9B78D0EE9E11}" destId="{E08815FA-DF12-4BC9-A506-1E46C9E367B2}" srcOrd="0" destOrd="0" parTransId="{8F638821-9305-451A-8173-16A6D6FBB177}" sibTransId="{E897F67C-0300-493E-9576-AE155B823309}"/>
    <dgm:cxn modelId="{C27188C3-0C0E-4D74-8178-13D6DBA3B0B4}" type="presOf" srcId="{4E55E954-F2C6-4492-A59A-A33388EBE3AD}" destId="{BAD980DE-3566-46DC-9CAB-340235CC36F0}" srcOrd="0" destOrd="0" presId="urn:microsoft.com/office/officeart/2005/8/layout/StepDownProcess"/>
    <dgm:cxn modelId="{D7AEF4E4-435F-473C-B295-4338172099D5}" type="presOf" srcId="{8224CC76-3B66-49D6-AA81-9B78D0EE9E11}" destId="{1D7858CD-6FCC-4ADE-8172-2995A5CF7134}" srcOrd="0" destOrd="0" presId="urn:microsoft.com/office/officeart/2005/8/layout/StepDownProcess"/>
    <dgm:cxn modelId="{BF4B52F6-043E-46B3-8D4D-E28B4C98693C}" srcId="{26199E69-23AD-4B23-9C89-7B706318F0B8}" destId="{B53A9A34-8581-4678-912A-4F7CD2CAAC1F}" srcOrd="3" destOrd="0" parTransId="{4FEAAB49-4A09-4AE8-9747-21B0D2012307}" sibTransId="{179A239B-AD76-4C1D-88A2-B8F23E8EF772}"/>
    <dgm:cxn modelId="{800A28FE-B96C-41AD-A57D-C0F595A643A0}" type="presOf" srcId="{6329FB45-8C37-477A-9809-C4C86D0854F2}" destId="{BAD980DE-3566-46DC-9CAB-340235CC36F0}" srcOrd="0" destOrd="1" presId="urn:microsoft.com/office/officeart/2005/8/layout/StepDownProcess"/>
    <dgm:cxn modelId="{F737D5AC-E0E1-4D3D-BC2A-B0D63B4A3EE0}" type="presParOf" srcId="{EE715D78-BC91-46FB-A97B-754D3786F15B}" destId="{6269A5A4-1E2E-45FE-B3B3-8E76BBB9C661}" srcOrd="0" destOrd="0" presId="urn:microsoft.com/office/officeart/2005/8/layout/StepDownProcess"/>
    <dgm:cxn modelId="{AE5B749F-68CB-4643-AA61-DE826369F0C0}" type="presParOf" srcId="{6269A5A4-1E2E-45FE-B3B3-8E76BBB9C661}" destId="{26F11AF2-255F-4DF0-A83A-A30D63EBB30A}" srcOrd="0" destOrd="0" presId="urn:microsoft.com/office/officeart/2005/8/layout/StepDownProcess"/>
    <dgm:cxn modelId="{0465DBF9-978F-4E28-A785-9C27201018C7}" type="presParOf" srcId="{6269A5A4-1E2E-45FE-B3B3-8E76BBB9C661}" destId="{63B932D4-A169-4EE8-9085-1F857B99A7B1}" srcOrd="1" destOrd="0" presId="urn:microsoft.com/office/officeart/2005/8/layout/StepDownProcess"/>
    <dgm:cxn modelId="{F5027648-5CAB-4C06-ABAF-909742ACBD67}" type="presParOf" srcId="{6269A5A4-1E2E-45FE-B3B3-8E76BBB9C661}" destId="{2A7F5B1F-A4BB-4291-BB69-ADA21933FD99}" srcOrd="2" destOrd="0" presId="urn:microsoft.com/office/officeart/2005/8/layout/StepDownProcess"/>
    <dgm:cxn modelId="{A912286B-0F36-4230-9E09-5650CD10541B}" type="presParOf" srcId="{EE715D78-BC91-46FB-A97B-754D3786F15B}" destId="{F4D68B23-0BED-4898-B377-97E67EE28AE2}" srcOrd="1" destOrd="0" presId="urn:microsoft.com/office/officeart/2005/8/layout/StepDownProcess"/>
    <dgm:cxn modelId="{1431C7FE-7662-45C7-8E94-84BA70CBA4F0}" type="presParOf" srcId="{EE715D78-BC91-46FB-A97B-754D3786F15B}" destId="{FB88293B-E2F8-4CCE-A634-350D355D859D}" srcOrd="2" destOrd="0" presId="urn:microsoft.com/office/officeart/2005/8/layout/StepDownProcess"/>
    <dgm:cxn modelId="{441EB9DF-955C-402E-9B5A-9EF941AED5AD}" type="presParOf" srcId="{FB88293B-E2F8-4CCE-A634-350D355D859D}" destId="{71FFD83F-5204-460C-A32A-4097D2F0412D}" srcOrd="0" destOrd="0" presId="urn:microsoft.com/office/officeart/2005/8/layout/StepDownProcess"/>
    <dgm:cxn modelId="{AE28F8DE-C295-4A8D-A910-074A533BE8AB}" type="presParOf" srcId="{FB88293B-E2F8-4CCE-A634-350D355D859D}" destId="{1D7858CD-6FCC-4ADE-8172-2995A5CF7134}" srcOrd="1" destOrd="0" presId="urn:microsoft.com/office/officeart/2005/8/layout/StepDownProcess"/>
    <dgm:cxn modelId="{1A40DAD7-2789-41E0-828B-E1AA9FC81861}" type="presParOf" srcId="{FB88293B-E2F8-4CCE-A634-350D355D859D}" destId="{5DE7C8AE-FA62-475E-A03C-E06E62A7997B}" srcOrd="2" destOrd="0" presId="urn:microsoft.com/office/officeart/2005/8/layout/StepDownProcess"/>
    <dgm:cxn modelId="{9F195F26-C7AC-4A91-BA0E-38C5370692D6}" type="presParOf" srcId="{EE715D78-BC91-46FB-A97B-754D3786F15B}" destId="{1C09DCE0-2C5C-4393-AF10-48D3DDFDBE66}" srcOrd="3" destOrd="0" presId="urn:microsoft.com/office/officeart/2005/8/layout/StepDownProcess"/>
    <dgm:cxn modelId="{D6568EBB-3E6D-4FC8-8D8D-9406C213E1C0}" type="presParOf" srcId="{EE715D78-BC91-46FB-A97B-754D3786F15B}" destId="{9C954DCC-5292-4723-B50C-5C3C366F11B0}" srcOrd="4" destOrd="0" presId="urn:microsoft.com/office/officeart/2005/8/layout/StepDownProcess"/>
    <dgm:cxn modelId="{34D64A32-1AFE-4CCB-8F4B-34FDC2ADD11F}" type="presParOf" srcId="{9C954DCC-5292-4723-B50C-5C3C366F11B0}" destId="{B5A21D0E-F06B-411A-9DA4-8353740C898F}" srcOrd="0" destOrd="0" presId="urn:microsoft.com/office/officeart/2005/8/layout/StepDownProcess"/>
    <dgm:cxn modelId="{2FD45DE9-78B7-4770-B74A-1127CC004684}" type="presParOf" srcId="{9C954DCC-5292-4723-B50C-5C3C366F11B0}" destId="{112DAAA4-438D-444C-A242-C89BA71D5B22}" srcOrd="1" destOrd="0" presId="urn:microsoft.com/office/officeart/2005/8/layout/StepDownProcess"/>
    <dgm:cxn modelId="{5CB02119-91F4-4ED6-A3C6-02C18F0D553A}" type="presParOf" srcId="{9C954DCC-5292-4723-B50C-5C3C366F11B0}" destId="{E1323175-6E0B-4966-83AB-2C130C8B14B0}" srcOrd="2" destOrd="0" presId="urn:microsoft.com/office/officeart/2005/8/layout/StepDownProcess"/>
    <dgm:cxn modelId="{0E1B8E54-594F-430C-93BB-9B254D432667}" type="presParOf" srcId="{EE715D78-BC91-46FB-A97B-754D3786F15B}" destId="{FF855C1C-1986-4714-86E3-A77E1C16E10B}" srcOrd="5" destOrd="0" presId="urn:microsoft.com/office/officeart/2005/8/layout/StepDownProcess"/>
    <dgm:cxn modelId="{7B7D42BF-425B-444C-831F-1912DFA695A3}" type="presParOf" srcId="{EE715D78-BC91-46FB-A97B-754D3786F15B}" destId="{457B1AF0-9A9F-4A87-9131-DE56775413DB}" srcOrd="6" destOrd="0" presId="urn:microsoft.com/office/officeart/2005/8/layout/StepDownProcess"/>
    <dgm:cxn modelId="{C60C05CE-C5CE-48FE-89F3-5D28B8B38D69}" type="presParOf" srcId="{457B1AF0-9A9F-4A87-9131-DE56775413DB}" destId="{D55B0ADE-D110-43FF-8D13-C24D2257E654}" srcOrd="0" destOrd="0" presId="urn:microsoft.com/office/officeart/2005/8/layout/StepDownProcess"/>
    <dgm:cxn modelId="{F27581C5-6B08-4E02-8AD5-6149B32A4985}" type="presParOf" srcId="{457B1AF0-9A9F-4A87-9131-DE56775413DB}" destId="{BAD980DE-3566-46DC-9CAB-340235CC36F0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B3AED96-CFC3-4317-99B0-8FA3C8B59F5D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6DB5EE5-BDCF-4157-A483-2A59C0D4B44C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Vorstellung der BFAs</a:t>
          </a:r>
        </a:p>
      </dgm:t>
    </dgm:pt>
    <dgm:pt modelId="{E824D8EA-71AE-4AD2-9C85-BB12B21AA43C}" type="parTrans" cxnId="{950BD4FD-D316-47E1-BB80-B6B2DA0E5C91}">
      <dgm:prSet/>
      <dgm:spPr/>
      <dgm:t>
        <a:bodyPr/>
        <a:lstStyle/>
        <a:p>
          <a:endParaRPr lang="de-DE"/>
        </a:p>
      </dgm:t>
    </dgm:pt>
    <dgm:pt modelId="{A90CB8E9-B12C-4347-9F13-599E02901A67}" type="sibTrans" cxnId="{950BD4FD-D316-47E1-BB80-B6B2DA0E5C91}">
      <dgm:prSet/>
      <dgm:spPr>
        <a:solidFill>
          <a:srgbClr val="B2C824">
            <a:alpha val="30000"/>
          </a:srgbClr>
        </a:solidFill>
      </dgm:spPr>
      <dgm:t>
        <a:bodyPr/>
        <a:lstStyle/>
        <a:p>
          <a:endParaRPr lang="de-DE"/>
        </a:p>
      </dgm:t>
    </dgm:pt>
    <dgm:pt modelId="{E9E06403-432B-48FE-83E1-B00CB51FC3C4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Messe</a:t>
          </a:r>
        </a:p>
      </dgm:t>
    </dgm:pt>
    <dgm:pt modelId="{00FB1A89-52A4-40A6-A9EE-CB520EF8BB50}" type="parTrans" cxnId="{A282784A-2F2C-43E0-9B8E-08E4C0277853}">
      <dgm:prSet/>
      <dgm:spPr/>
      <dgm:t>
        <a:bodyPr/>
        <a:lstStyle/>
        <a:p>
          <a:endParaRPr lang="de-DE"/>
        </a:p>
      </dgm:t>
    </dgm:pt>
    <dgm:pt modelId="{3814A8F5-6341-4937-9A45-EAE1D3E1205D}" type="sibTrans" cxnId="{A282784A-2F2C-43E0-9B8E-08E4C0277853}">
      <dgm:prSet/>
      <dgm:spPr/>
      <dgm:t>
        <a:bodyPr/>
        <a:lstStyle/>
        <a:p>
          <a:endParaRPr lang="de-DE"/>
        </a:p>
      </dgm:t>
    </dgm:pt>
    <dgm:pt modelId="{5130A5D9-84D1-4427-B617-DBF8276FF1FD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Podiumsdiskussion/ </a:t>
          </a:r>
          <a:r>
            <a:rPr lang="de-DE" dirty="0" err="1">
              <a:solidFill>
                <a:schemeClr val="tx1"/>
              </a:solidFill>
              <a:latin typeface="TheSans C4s Plain" panose="020B0502050302020203" pitchFamily="34" charset="0"/>
            </a:rPr>
            <a:t>Fishbowl</a:t>
          </a:r>
          <a:endParaRPr lang="de-DE" dirty="0">
            <a:solidFill>
              <a:schemeClr val="tx1"/>
            </a:solidFill>
            <a:latin typeface="TheSans C4s Plain" panose="020B0502050302020203" pitchFamily="34" charset="0"/>
          </a:endParaRPr>
        </a:p>
      </dgm:t>
    </dgm:pt>
    <dgm:pt modelId="{554EDE54-E4EF-4518-962F-5ED0348B62DE}" type="parTrans" cxnId="{E0B6361A-1BB8-419B-8B1F-5BE2A4C9DF2A}">
      <dgm:prSet/>
      <dgm:spPr/>
      <dgm:t>
        <a:bodyPr/>
        <a:lstStyle/>
        <a:p>
          <a:endParaRPr lang="de-DE"/>
        </a:p>
      </dgm:t>
    </dgm:pt>
    <dgm:pt modelId="{D834F126-E5C1-4690-ADD5-28E62491E3F8}" type="sibTrans" cxnId="{E0B6361A-1BB8-419B-8B1F-5BE2A4C9DF2A}">
      <dgm:prSet/>
      <dgm:spPr>
        <a:solidFill>
          <a:srgbClr val="B2C824">
            <a:alpha val="30000"/>
          </a:srgbClr>
        </a:solidFill>
      </dgm:spPr>
      <dgm:t>
        <a:bodyPr/>
        <a:lstStyle/>
        <a:p>
          <a:endParaRPr lang="de-DE"/>
        </a:p>
      </dgm:t>
    </dgm:pt>
    <dgm:pt modelId="{D97F5542-30C0-48D6-BDB0-949B237B96C7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Der Weg ins Ehrenamt</a:t>
          </a:r>
        </a:p>
      </dgm:t>
    </dgm:pt>
    <dgm:pt modelId="{7D100265-40A9-4C84-9A7F-3042EE7F02F9}" type="parTrans" cxnId="{3C62C372-64D0-4DDF-AD76-97CB26C175B6}">
      <dgm:prSet/>
      <dgm:spPr/>
      <dgm:t>
        <a:bodyPr/>
        <a:lstStyle/>
        <a:p>
          <a:endParaRPr lang="de-DE"/>
        </a:p>
      </dgm:t>
    </dgm:pt>
    <dgm:pt modelId="{4174A37F-C29C-4BF4-A0B5-9ED7AEA96085}" type="sibTrans" cxnId="{3C62C372-64D0-4DDF-AD76-97CB26C175B6}">
      <dgm:prSet/>
      <dgm:spPr/>
      <dgm:t>
        <a:bodyPr/>
        <a:lstStyle/>
        <a:p>
          <a:endParaRPr lang="de-DE"/>
        </a:p>
      </dgm:t>
    </dgm:pt>
    <dgm:pt modelId="{188B1C76-3097-4FE4-912D-E3AAD4C251A8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Betriebsrätinnen werden gefragt</a:t>
          </a:r>
        </a:p>
      </dgm:t>
    </dgm:pt>
    <dgm:pt modelId="{631C1C82-B5F6-47E4-BA99-6723F9E63BA9}" type="parTrans" cxnId="{BC9F0A4E-1C2E-401F-ABF2-85860F28B3EB}">
      <dgm:prSet/>
      <dgm:spPr/>
      <dgm:t>
        <a:bodyPr/>
        <a:lstStyle/>
        <a:p>
          <a:endParaRPr lang="de-DE"/>
        </a:p>
      </dgm:t>
    </dgm:pt>
    <dgm:pt modelId="{E91C0104-8F66-4866-802F-5A4504D49300}" type="sibTrans" cxnId="{BC9F0A4E-1C2E-401F-ABF2-85860F28B3EB}">
      <dgm:prSet/>
      <dgm:spPr/>
      <dgm:t>
        <a:bodyPr/>
        <a:lstStyle/>
        <a:p>
          <a:endParaRPr lang="de-DE"/>
        </a:p>
      </dgm:t>
    </dgm:pt>
    <dgm:pt modelId="{6CCC197D-5A95-4D74-9873-DBD749450E90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Kulturprogramm</a:t>
          </a:r>
        </a:p>
      </dgm:t>
    </dgm:pt>
    <dgm:pt modelId="{2F91519B-0D4B-497A-A550-E6AF1E4BB7D1}" type="parTrans" cxnId="{0754C116-B03C-43BB-AEF8-308E1186C134}">
      <dgm:prSet/>
      <dgm:spPr/>
      <dgm:t>
        <a:bodyPr/>
        <a:lstStyle/>
        <a:p>
          <a:endParaRPr lang="de-DE"/>
        </a:p>
      </dgm:t>
    </dgm:pt>
    <dgm:pt modelId="{B3376811-3A09-485C-8F7A-133C7A8DC528}" type="sibTrans" cxnId="{0754C116-B03C-43BB-AEF8-308E1186C134}">
      <dgm:prSet/>
      <dgm:spPr/>
      <dgm:t>
        <a:bodyPr/>
        <a:lstStyle/>
        <a:p>
          <a:endParaRPr lang="de-DE"/>
        </a:p>
      </dgm:t>
    </dgm:pt>
    <dgm:pt modelId="{F9503E73-86FF-47A7-BBFC-D654C9FF0860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Improvisationstheater/ Schauspiel</a:t>
          </a:r>
        </a:p>
      </dgm:t>
    </dgm:pt>
    <dgm:pt modelId="{7DD16B17-143A-4F37-B2BC-1CEDE1397B08}" type="parTrans" cxnId="{9E907145-AD69-499B-B798-89F36A9F9F6C}">
      <dgm:prSet/>
      <dgm:spPr/>
      <dgm:t>
        <a:bodyPr/>
        <a:lstStyle/>
        <a:p>
          <a:endParaRPr lang="de-DE"/>
        </a:p>
      </dgm:t>
    </dgm:pt>
    <dgm:pt modelId="{2DC924DE-4A34-481E-AA62-FAF34E322448}" type="sibTrans" cxnId="{9E907145-AD69-499B-B798-89F36A9F9F6C}">
      <dgm:prSet/>
      <dgm:spPr/>
      <dgm:t>
        <a:bodyPr/>
        <a:lstStyle/>
        <a:p>
          <a:endParaRPr lang="de-DE"/>
        </a:p>
      </dgm:t>
    </dgm:pt>
    <dgm:pt modelId="{BBBF4B9C-FBDA-45B4-9DF6-4BA65EAF6EAA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Weibliche Kommunikationsfallen</a:t>
          </a:r>
        </a:p>
      </dgm:t>
    </dgm:pt>
    <dgm:pt modelId="{D08039A6-2252-4935-8B27-42189D728DEB}" type="parTrans" cxnId="{9F6020FE-3CBA-4E15-AD6F-ACD7FA23C0D4}">
      <dgm:prSet/>
      <dgm:spPr/>
      <dgm:t>
        <a:bodyPr/>
        <a:lstStyle/>
        <a:p>
          <a:endParaRPr lang="de-DE"/>
        </a:p>
      </dgm:t>
    </dgm:pt>
    <dgm:pt modelId="{BE696313-DAFB-4929-B23C-F8EA55242470}" type="sibTrans" cxnId="{9F6020FE-3CBA-4E15-AD6F-ACD7FA23C0D4}">
      <dgm:prSet/>
      <dgm:spPr/>
      <dgm:t>
        <a:bodyPr/>
        <a:lstStyle/>
        <a:p>
          <a:endParaRPr lang="de-DE"/>
        </a:p>
      </dgm:t>
    </dgm:pt>
    <dgm:pt modelId="{666ECA22-8461-4AAB-9038-BB0D94A8574B}" type="pres">
      <dgm:prSet presAssocID="{DB3AED96-CFC3-4317-99B0-8FA3C8B59F5D}" presName="Name0" presStyleCnt="0">
        <dgm:presLayoutVars>
          <dgm:dir/>
          <dgm:resizeHandles val="exact"/>
        </dgm:presLayoutVars>
      </dgm:prSet>
      <dgm:spPr/>
    </dgm:pt>
    <dgm:pt modelId="{E09F629A-6A9F-4CBF-8C8B-5888758CFCC3}" type="pres">
      <dgm:prSet presAssocID="{36DB5EE5-BDCF-4157-A483-2A59C0D4B44C}" presName="composite" presStyleCnt="0"/>
      <dgm:spPr/>
    </dgm:pt>
    <dgm:pt modelId="{BA8EBA97-5E4D-419D-B7E7-136E97A8059C}" type="pres">
      <dgm:prSet presAssocID="{36DB5EE5-BDCF-4157-A483-2A59C0D4B44C}" presName="imagSh" presStyleLbl="bgImgPlace1" presStyleIdx="0" presStyleCnt="3"/>
      <dgm:spPr>
        <a:solidFill>
          <a:srgbClr val="B2C824">
            <a:alpha val="30000"/>
          </a:srgbClr>
        </a:solidFill>
      </dgm:spPr>
    </dgm:pt>
    <dgm:pt modelId="{BF023B81-D4DC-419E-9F01-89BE26407E38}" type="pres">
      <dgm:prSet presAssocID="{36DB5EE5-BDCF-4157-A483-2A59C0D4B44C}" presName="txNode" presStyleLbl="node1" presStyleIdx="0" presStyleCnt="3">
        <dgm:presLayoutVars>
          <dgm:bulletEnabled val="1"/>
        </dgm:presLayoutVars>
      </dgm:prSet>
      <dgm:spPr/>
    </dgm:pt>
    <dgm:pt modelId="{99642D8D-0F65-44DB-910D-10EC20D4308A}" type="pres">
      <dgm:prSet presAssocID="{A90CB8E9-B12C-4347-9F13-599E02901A67}" presName="sibTrans" presStyleLbl="sibTrans2D1" presStyleIdx="0" presStyleCnt="2"/>
      <dgm:spPr/>
    </dgm:pt>
    <dgm:pt modelId="{79A5CDE4-6C8D-4740-9556-B8F373A651C9}" type="pres">
      <dgm:prSet presAssocID="{A90CB8E9-B12C-4347-9F13-599E02901A67}" presName="connTx" presStyleLbl="sibTrans2D1" presStyleIdx="0" presStyleCnt="2"/>
      <dgm:spPr/>
    </dgm:pt>
    <dgm:pt modelId="{BF81ED28-9D3E-4BEA-9EC3-D4345FC436AF}" type="pres">
      <dgm:prSet presAssocID="{5130A5D9-84D1-4427-B617-DBF8276FF1FD}" presName="composite" presStyleCnt="0"/>
      <dgm:spPr/>
    </dgm:pt>
    <dgm:pt modelId="{063E6F78-E644-4479-B7C7-2299C1E5412E}" type="pres">
      <dgm:prSet presAssocID="{5130A5D9-84D1-4427-B617-DBF8276FF1FD}" presName="imagSh" presStyleLbl="bgImgPlace1" presStyleIdx="1" presStyleCnt="3"/>
      <dgm:spPr>
        <a:solidFill>
          <a:srgbClr val="B2C824">
            <a:alpha val="30000"/>
          </a:srgbClr>
        </a:solidFill>
      </dgm:spPr>
    </dgm:pt>
    <dgm:pt modelId="{F01146DF-EBF6-43D3-92CF-E63D68DDA30B}" type="pres">
      <dgm:prSet presAssocID="{5130A5D9-84D1-4427-B617-DBF8276FF1FD}" presName="txNode" presStyleLbl="node1" presStyleIdx="1" presStyleCnt="3">
        <dgm:presLayoutVars>
          <dgm:bulletEnabled val="1"/>
        </dgm:presLayoutVars>
      </dgm:prSet>
      <dgm:spPr/>
    </dgm:pt>
    <dgm:pt modelId="{A3D0DD0D-47B5-4319-B5AE-944262CE5F4F}" type="pres">
      <dgm:prSet presAssocID="{D834F126-E5C1-4690-ADD5-28E62491E3F8}" presName="sibTrans" presStyleLbl="sibTrans2D1" presStyleIdx="1" presStyleCnt="2"/>
      <dgm:spPr/>
    </dgm:pt>
    <dgm:pt modelId="{259A9FDB-011C-4FEF-9A48-56E58270D779}" type="pres">
      <dgm:prSet presAssocID="{D834F126-E5C1-4690-ADD5-28E62491E3F8}" presName="connTx" presStyleLbl="sibTrans2D1" presStyleIdx="1" presStyleCnt="2"/>
      <dgm:spPr/>
    </dgm:pt>
    <dgm:pt modelId="{DD3CB918-2B20-4B97-A4E3-CAEC612C02B5}" type="pres">
      <dgm:prSet presAssocID="{6CCC197D-5A95-4D74-9873-DBD749450E90}" presName="composite" presStyleCnt="0"/>
      <dgm:spPr/>
    </dgm:pt>
    <dgm:pt modelId="{6D4BC8CA-97EB-4CA8-B2FD-2442AB26B4A9}" type="pres">
      <dgm:prSet presAssocID="{6CCC197D-5A95-4D74-9873-DBD749450E90}" presName="imagSh" presStyleLbl="bgImgPlace1" presStyleIdx="2" presStyleCnt="3"/>
      <dgm:spPr>
        <a:solidFill>
          <a:srgbClr val="B2C824">
            <a:alpha val="30000"/>
          </a:srgbClr>
        </a:solidFill>
      </dgm:spPr>
    </dgm:pt>
    <dgm:pt modelId="{8B9E58E5-06E4-4763-A531-F73F01286165}" type="pres">
      <dgm:prSet presAssocID="{6CCC197D-5A95-4D74-9873-DBD749450E90}" presName="txNode" presStyleLbl="node1" presStyleIdx="2" presStyleCnt="3">
        <dgm:presLayoutVars>
          <dgm:bulletEnabled val="1"/>
        </dgm:presLayoutVars>
      </dgm:prSet>
      <dgm:spPr/>
    </dgm:pt>
  </dgm:ptLst>
  <dgm:cxnLst>
    <dgm:cxn modelId="{5FE2ED00-1424-451C-AF15-B91EBFE4042C}" type="presOf" srcId="{D834F126-E5C1-4690-ADD5-28E62491E3F8}" destId="{A3D0DD0D-47B5-4319-B5AE-944262CE5F4F}" srcOrd="0" destOrd="0" presId="urn:microsoft.com/office/officeart/2005/8/layout/hProcess10"/>
    <dgm:cxn modelId="{0754C116-B03C-43BB-AEF8-308E1186C134}" srcId="{DB3AED96-CFC3-4317-99B0-8FA3C8B59F5D}" destId="{6CCC197D-5A95-4D74-9873-DBD749450E90}" srcOrd="2" destOrd="0" parTransId="{2F91519B-0D4B-497A-A550-E6AF1E4BB7D1}" sibTransId="{B3376811-3A09-485C-8F7A-133C7A8DC528}"/>
    <dgm:cxn modelId="{E0B6361A-1BB8-419B-8B1F-5BE2A4C9DF2A}" srcId="{DB3AED96-CFC3-4317-99B0-8FA3C8B59F5D}" destId="{5130A5D9-84D1-4427-B617-DBF8276FF1FD}" srcOrd="1" destOrd="0" parTransId="{554EDE54-E4EF-4518-962F-5ED0348B62DE}" sibTransId="{D834F126-E5C1-4690-ADD5-28E62491E3F8}"/>
    <dgm:cxn modelId="{5646141C-91A8-4303-B9B9-ECD074A92D7C}" type="presOf" srcId="{6CCC197D-5A95-4D74-9873-DBD749450E90}" destId="{8B9E58E5-06E4-4763-A531-F73F01286165}" srcOrd="0" destOrd="0" presId="urn:microsoft.com/office/officeart/2005/8/layout/hProcess10"/>
    <dgm:cxn modelId="{2BD4881D-6823-4525-B8F9-E3F6778A10C6}" type="presOf" srcId="{BBBF4B9C-FBDA-45B4-9DF6-4BA65EAF6EAA}" destId="{8B9E58E5-06E4-4763-A531-F73F01286165}" srcOrd="0" destOrd="2" presId="urn:microsoft.com/office/officeart/2005/8/layout/hProcess10"/>
    <dgm:cxn modelId="{9E907145-AD69-499B-B798-89F36A9F9F6C}" srcId="{6CCC197D-5A95-4D74-9873-DBD749450E90}" destId="{F9503E73-86FF-47A7-BBFC-D654C9FF0860}" srcOrd="0" destOrd="0" parTransId="{7DD16B17-143A-4F37-B2BC-1CEDE1397B08}" sibTransId="{2DC924DE-4A34-481E-AA62-FAF34E322448}"/>
    <dgm:cxn modelId="{A282784A-2F2C-43E0-9B8E-08E4C0277853}" srcId="{36DB5EE5-BDCF-4157-A483-2A59C0D4B44C}" destId="{E9E06403-432B-48FE-83E1-B00CB51FC3C4}" srcOrd="0" destOrd="0" parTransId="{00FB1A89-52A4-40A6-A9EE-CB520EF8BB50}" sibTransId="{3814A8F5-6341-4937-9A45-EAE1D3E1205D}"/>
    <dgm:cxn modelId="{BC9F0A4E-1C2E-401F-ABF2-85860F28B3EB}" srcId="{5130A5D9-84D1-4427-B617-DBF8276FF1FD}" destId="{188B1C76-3097-4FE4-912D-E3AAD4C251A8}" srcOrd="1" destOrd="0" parTransId="{631C1C82-B5F6-47E4-BA99-6723F9E63BA9}" sibTransId="{E91C0104-8F66-4866-802F-5A4504D49300}"/>
    <dgm:cxn modelId="{8D447A58-D8D6-4750-B990-B9911E8FE41A}" type="presOf" srcId="{DB3AED96-CFC3-4317-99B0-8FA3C8B59F5D}" destId="{666ECA22-8461-4AAB-9038-BB0D94A8574B}" srcOrd="0" destOrd="0" presId="urn:microsoft.com/office/officeart/2005/8/layout/hProcess10"/>
    <dgm:cxn modelId="{53E25767-C673-47FF-8D62-69AA34C3BEC6}" type="presOf" srcId="{D834F126-E5C1-4690-ADD5-28E62491E3F8}" destId="{259A9FDB-011C-4FEF-9A48-56E58270D779}" srcOrd="1" destOrd="0" presId="urn:microsoft.com/office/officeart/2005/8/layout/hProcess10"/>
    <dgm:cxn modelId="{4972F56A-FAEF-4758-83DB-A02ED0F56B3C}" type="presOf" srcId="{D97F5542-30C0-48D6-BDB0-949B237B96C7}" destId="{F01146DF-EBF6-43D3-92CF-E63D68DDA30B}" srcOrd="0" destOrd="1" presId="urn:microsoft.com/office/officeart/2005/8/layout/hProcess10"/>
    <dgm:cxn modelId="{3C62C372-64D0-4DDF-AD76-97CB26C175B6}" srcId="{5130A5D9-84D1-4427-B617-DBF8276FF1FD}" destId="{D97F5542-30C0-48D6-BDB0-949B237B96C7}" srcOrd="0" destOrd="0" parTransId="{7D100265-40A9-4C84-9A7F-3042EE7F02F9}" sibTransId="{4174A37F-C29C-4BF4-A0B5-9ED7AEA96085}"/>
    <dgm:cxn modelId="{A0629F8D-F0AD-4477-897F-1991B7B52DA7}" type="presOf" srcId="{5130A5D9-84D1-4427-B617-DBF8276FF1FD}" destId="{F01146DF-EBF6-43D3-92CF-E63D68DDA30B}" srcOrd="0" destOrd="0" presId="urn:microsoft.com/office/officeart/2005/8/layout/hProcess10"/>
    <dgm:cxn modelId="{3909AF9A-A0EC-4A26-8D39-3D4A8298176F}" type="presOf" srcId="{A90CB8E9-B12C-4347-9F13-599E02901A67}" destId="{99642D8D-0F65-44DB-910D-10EC20D4308A}" srcOrd="0" destOrd="0" presId="urn:microsoft.com/office/officeart/2005/8/layout/hProcess10"/>
    <dgm:cxn modelId="{315DABA4-E98D-4B40-A05A-84DE9EFE6F5C}" type="presOf" srcId="{F9503E73-86FF-47A7-BBFC-D654C9FF0860}" destId="{8B9E58E5-06E4-4763-A531-F73F01286165}" srcOrd="0" destOrd="1" presId="urn:microsoft.com/office/officeart/2005/8/layout/hProcess10"/>
    <dgm:cxn modelId="{CF1EB2B8-8CAD-4D2A-8AE5-BE92CE5F9717}" type="presOf" srcId="{E9E06403-432B-48FE-83E1-B00CB51FC3C4}" destId="{BF023B81-D4DC-419E-9F01-89BE26407E38}" srcOrd="0" destOrd="1" presId="urn:microsoft.com/office/officeart/2005/8/layout/hProcess10"/>
    <dgm:cxn modelId="{387947EB-5034-4670-BBF1-EB69715B36E3}" type="presOf" srcId="{A90CB8E9-B12C-4347-9F13-599E02901A67}" destId="{79A5CDE4-6C8D-4740-9556-B8F373A651C9}" srcOrd="1" destOrd="0" presId="urn:microsoft.com/office/officeart/2005/8/layout/hProcess10"/>
    <dgm:cxn modelId="{D3F13BEC-C99A-4DD3-B9B1-26826EB09AFC}" type="presOf" srcId="{188B1C76-3097-4FE4-912D-E3AAD4C251A8}" destId="{F01146DF-EBF6-43D3-92CF-E63D68DDA30B}" srcOrd="0" destOrd="2" presId="urn:microsoft.com/office/officeart/2005/8/layout/hProcess10"/>
    <dgm:cxn modelId="{735827ED-9759-439A-9D54-A13EE3F53859}" type="presOf" srcId="{36DB5EE5-BDCF-4157-A483-2A59C0D4B44C}" destId="{BF023B81-D4DC-419E-9F01-89BE26407E38}" srcOrd="0" destOrd="0" presId="urn:microsoft.com/office/officeart/2005/8/layout/hProcess10"/>
    <dgm:cxn modelId="{950BD4FD-D316-47E1-BB80-B6B2DA0E5C91}" srcId="{DB3AED96-CFC3-4317-99B0-8FA3C8B59F5D}" destId="{36DB5EE5-BDCF-4157-A483-2A59C0D4B44C}" srcOrd="0" destOrd="0" parTransId="{E824D8EA-71AE-4AD2-9C85-BB12B21AA43C}" sibTransId="{A90CB8E9-B12C-4347-9F13-599E02901A67}"/>
    <dgm:cxn modelId="{9F6020FE-3CBA-4E15-AD6F-ACD7FA23C0D4}" srcId="{6CCC197D-5A95-4D74-9873-DBD749450E90}" destId="{BBBF4B9C-FBDA-45B4-9DF6-4BA65EAF6EAA}" srcOrd="1" destOrd="0" parTransId="{D08039A6-2252-4935-8B27-42189D728DEB}" sibTransId="{BE696313-DAFB-4929-B23C-F8EA55242470}"/>
    <dgm:cxn modelId="{6D2A0D6F-DF7E-400E-A176-2D34EEC0A1DD}" type="presParOf" srcId="{666ECA22-8461-4AAB-9038-BB0D94A8574B}" destId="{E09F629A-6A9F-4CBF-8C8B-5888758CFCC3}" srcOrd="0" destOrd="0" presId="urn:microsoft.com/office/officeart/2005/8/layout/hProcess10"/>
    <dgm:cxn modelId="{3F8536AF-DAB9-4907-811C-76BAF8BA7B3C}" type="presParOf" srcId="{E09F629A-6A9F-4CBF-8C8B-5888758CFCC3}" destId="{BA8EBA97-5E4D-419D-B7E7-136E97A8059C}" srcOrd="0" destOrd="0" presId="urn:microsoft.com/office/officeart/2005/8/layout/hProcess10"/>
    <dgm:cxn modelId="{BA0D0EED-4504-499C-B6EE-5FF97896AF82}" type="presParOf" srcId="{E09F629A-6A9F-4CBF-8C8B-5888758CFCC3}" destId="{BF023B81-D4DC-419E-9F01-89BE26407E38}" srcOrd="1" destOrd="0" presId="urn:microsoft.com/office/officeart/2005/8/layout/hProcess10"/>
    <dgm:cxn modelId="{87132436-C1F6-47F6-8736-B6BA6A90B304}" type="presParOf" srcId="{666ECA22-8461-4AAB-9038-BB0D94A8574B}" destId="{99642D8D-0F65-44DB-910D-10EC20D4308A}" srcOrd="1" destOrd="0" presId="urn:microsoft.com/office/officeart/2005/8/layout/hProcess10"/>
    <dgm:cxn modelId="{8E9BC02E-D75D-41B4-941B-E41CF5481BB8}" type="presParOf" srcId="{99642D8D-0F65-44DB-910D-10EC20D4308A}" destId="{79A5CDE4-6C8D-4740-9556-B8F373A651C9}" srcOrd="0" destOrd="0" presId="urn:microsoft.com/office/officeart/2005/8/layout/hProcess10"/>
    <dgm:cxn modelId="{9612EA62-D634-4F61-8548-DE21B02F4ABF}" type="presParOf" srcId="{666ECA22-8461-4AAB-9038-BB0D94A8574B}" destId="{BF81ED28-9D3E-4BEA-9EC3-D4345FC436AF}" srcOrd="2" destOrd="0" presId="urn:microsoft.com/office/officeart/2005/8/layout/hProcess10"/>
    <dgm:cxn modelId="{75C3004C-379C-4F83-BE84-B26D2CF6406D}" type="presParOf" srcId="{BF81ED28-9D3E-4BEA-9EC3-D4345FC436AF}" destId="{063E6F78-E644-4479-B7C7-2299C1E5412E}" srcOrd="0" destOrd="0" presId="urn:microsoft.com/office/officeart/2005/8/layout/hProcess10"/>
    <dgm:cxn modelId="{23D8D912-9DA0-40C6-883A-3D20DF637100}" type="presParOf" srcId="{BF81ED28-9D3E-4BEA-9EC3-D4345FC436AF}" destId="{F01146DF-EBF6-43D3-92CF-E63D68DDA30B}" srcOrd="1" destOrd="0" presId="urn:microsoft.com/office/officeart/2005/8/layout/hProcess10"/>
    <dgm:cxn modelId="{C30C2027-BCD9-4461-9912-CAA74133CCE9}" type="presParOf" srcId="{666ECA22-8461-4AAB-9038-BB0D94A8574B}" destId="{A3D0DD0D-47B5-4319-B5AE-944262CE5F4F}" srcOrd="3" destOrd="0" presId="urn:microsoft.com/office/officeart/2005/8/layout/hProcess10"/>
    <dgm:cxn modelId="{DBDF614C-0DE3-4D21-9102-E740934B901D}" type="presParOf" srcId="{A3D0DD0D-47B5-4319-B5AE-944262CE5F4F}" destId="{259A9FDB-011C-4FEF-9A48-56E58270D779}" srcOrd="0" destOrd="0" presId="urn:microsoft.com/office/officeart/2005/8/layout/hProcess10"/>
    <dgm:cxn modelId="{9548F4C7-9DEA-49B6-AB83-4CBC32ABCBD8}" type="presParOf" srcId="{666ECA22-8461-4AAB-9038-BB0D94A8574B}" destId="{DD3CB918-2B20-4B97-A4E3-CAEC612C02B5}" srcOrd="4" destOrd="0" presId="urn:microsoft.com/office/officeart/2005/8/layout/hProcess10"/>
    <dgm:cxn modelId="{31CD00A3-F93C-40E1-AB28-2657C378CA57}" type="presParOf" srcId="{DD3CB918-2B20-4B97-A4E3-CAEC612C02B5}" destId="{6D4BC8CA-97EB-4CA8-B2FD-2442AB26B4A9}" srcOrd="0" destOrd="0" presId="urn:microsoft.com/office/officeart/2005/8/layout/hProcess10"/>
    <dgm:cxn modelId="{966F0C8B-0ED0-4DB1-A7EC-B00EB3B6C26E}" type="presParOf" srcId="{DD3CB918-2B20-4B97-A4E3-CAEC612C02B5}" destId="{8B9E58E5-06E4-4763-A531-F73F01286165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E66B-7B23-41C1-8A3A-4034729F51D5}">
      <dsp:nvSpPr>
        <dsp:cNvPr id="0" name=""/>
        <dsp:cNvSpPr/>
      </dsp:nvSpPr>
      <dsp:spPr>
        <a:xfrm>
          <a:off x="1949759" y="656508"/>
          <a:ext cx="4276740" cy="365453"/>
        </a:xfrm>
        <a:prstGeom prst="rect">
          <a:avLst/>
        </a:prstGeom>
        <a:solidFill>
          <a:srgbClr val="B2C824"/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5F5866-6191-43EE-B6A3-DC0C7D8CD4C5}">
      <dsp:nvSpPr>
        <dsp:cNvPr id="0" name=""/>
        <dsp:cNvSpPr/>
      </dsp:nvSpPr>
      <dsp:spPr>
        <a:xfrm>
          <a:off x="1949769" y="803735"/>
          <a:ext cx="228204" cy="22820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9C915E-40D1-4F96-BB3E-9F82F8E0AA9B}">
      <dsp:nvSpPr>
        <dsp:cNvPr id="0" name=""/>
        <dsp:cNvSpPr/>
      </dsp:nvSpPr>
      <dsp:spPr>
        <a:xfrm>
          <a:off x="1935377" y="0"/>
          <a:ext cx="4305505" cy="656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b="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Das Konzept ist geeignet für</a:t>
          </a:r>
        </a:p>
      </dsp:txBody>
      <dsp:txXfrm>
        <a:off x="1935377" y="0"/>
        <a:ext cx="4305505" cy="656508"/>
      </dsp:txXfrm>
    </dsp:sp>
    <dsp:sp modelId="{B03EBEEA-E875-406A-92FC-3A21DB583A55}">
      <dsp:nvSpPr>
        <dsp:cNvPr id="0" name=""/>
        <dsp:cNvSpPr/>
      </dsp:nvSpPr>
      <dsp:spPr>
        <a:xfrm>
          <a:off x="1935377" y="1325695"/>
          <a:ext cx="228198" cy="2281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8F9971-B199-4A6E-AD41-FADCE486D469}">
      <dsp:nvSpPr>
        <dsp:cNvPr id="0" name=""/>
        <dsp:cNvSpPr/>
      </dsp:nvSpPr>
      <dsp:spPr>
        <a:xfrm>
          <a:off x="2152822" y="1173829"/>
          <a:ext cx="2888912" cy="53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Konferenz Landesbezirk</a:t>
          </a:r>
        </a:p>
      </dsp:txBody>
      <dsp:txXfrm>
        <a:off x="2152822" y="1173829"/>
        <a:ext cx="2888912" cy="531931"/>
      </dsp:txXfrm>
    </dsp:sp>
    <dsp:sp modelId="{3DC13185-B42E-4285-BFF4-36025B2D8C2D}">
      <dsp:nvSpPr>
        <dsp:cNvPr id="0" name=""/>
        <dsp:cNvSpPr/>
      </dsp:nvSpPr>
      <dsp:spPr>
        <a:xfrm>
          <a:off x="1935377" y="1857627"/>
          <a:ext cx="228198" cy="2281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8E9F9C-C027-44B0-B96F-5246DF5C5DD4}">
      <dsp:nvSpPr>
        <dsp:cNvPr id="0" name=""/>
        <dsp:cNvSpPr/>
      </dsp:nvSpPr>
      <dsp:spPr>
        <a:xfrm>
          <a:off x="2152822" y="1705760"/>
          <a:ext cx="2888912" cy="53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Konferenz Bezirk</a:t>
          </a:r>
        </a:p>
      </dsp:txBody>
      <dsp:txXfrm>
        <a:off x="2152822" y="1705760"/>
        <a:ext cx="2888912" cy="531931"/>
      </dsp:txXfrm>
    </dsp:sp>
    <dsp:sp modelId="{1FF14FE2-342F-46D8-95FA-A6844675919B}">
      <dsp:nvSpPr>
        <dsp:cNvPr id="0" name=""/>
        <dsp:cNvSpPr/>
      </dsp:nvSpPr>
      <dsp:spPr>
        <a:xfrm>
          <a:off x="1935377" y="2389558"/>
          <a:ext cx="228198" cy="2281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F53F8-C1CD-4E74-A771-B7426E2AB57C}">
      <dsp:nvSpPr>
        <dsp:cNvPr id="0" name=""/>
        <dsp:cNvSpPr/>
      </dsp:nvSpPr>
      <dsp:spPr>
        <a:xfrm>
          <a:off x="2152822" y="2237692"/>
          <a:ext cx="2888912" cy="53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Veranstaltung – 2-Stunden-Format</a:t>
          </a:r>
        </a:p>
      </dsp:txBody>
      <dsp:txXfrm>
        <a:off x="2152822" y="2237692"/>
        <a:ext cx="2888912" cy="531931"/>
      </dsp:txXfrm>
    </dsp:sp>
    <dsp:sp modelId="{36B8BFC5-37C8-4B0F-9E5D-F88B9F91C6AF}">
      <dsp:nvSpPr>
        <dsp:cNvPr id="0" name=""/>
        <dsp:cNvSpPr/>
      </dsp:nvSpPr>
      <dsp:spPr>
        <a:xfrm>
          <a:off x="1935377" y="2921490"/>
          <a:ext cx="228198" cy="2281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0E3A98-60C5-474C-8AA3-EE47D5406906}">
      <dsp:nvSpPr>
        <dsp:cNvPr id="0" name=""/>
        <dsp:cNvSpPr/>
      </dsp:nvSpPr>
      <dsp:spPr>
        <a:xfrm>
          <a:off x="2152822" y="2769624"/>
          <a:ext cx="2888912" cy="53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Talk Time in der Mittagspause</a:t>
          </a:r>
        </a:p>
      </dsp:txBody>
      <dsp:txXfrm>
        <a:off x="2152822" y="2769624"/>
        <a:ext cx="2888912" cy="5319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0260D-BB73-4940-A211-0298059978BC}">
      <dsp:nvSpPr>
        <dsp:cNvPr id="0" name=""/>
        <dsp:cNvSpPr/>
      </dsp:nvSpPr>
      <dsp:spPr>
        <a:xfrm>
          <a:off x="0" y="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34878C-1A3C-44A6-8ED4-69D6C1754B55}">
      <dsp:nvSpPr>
        <dsp:cNvPr id="0" name=""/>
        <dsp:cNvSpPr/>
      </dsp:nvSpPr>
      <dsp:spPr>
        <a:xfrm>
          <a:off x="0" y="0"/>
          <a:ext cx="1645920" cy="3394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b="1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Ziele</a:t>
          </a:r>
        </a:p>
      </dsp:txBody>
      <dsp:txXfrm>
        <a:off x="0" y="0"/>
        <a:ext cx="1645920" cy="3394075"/>
      </dsp:txXfrm>
    </dsp:sp>
    <dsp:sp modelId="{85829591-0469-40B3-A9F5-EDFD0BA9DE5C}">
      <dsp:nvSpPr>
        <dsp:cNvPr id="0" name=""/>
        <dsp:cNvSpPr/>
      </dsp:nvSpPr>
      <dsp:spPr>
        <a:xfrm>
          <a:off x="1769364" y="31985"/>
          <a:ext cx="6460236" cy="6397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i="0" kern="1200" dirty="0">
              <a:latin typeface="TheSans C4s Plain" panose="020B0502050302020203" pitchFamily="34" charset="0"/>
              <a:cs typeface="Calibri" panose="020F0502020204030204" pitchFamily="34" charset="0"/>
            </a:rPr>
            <a:t>Frauen zur Kandidatur motivieren</a:t>
          </a:r>
        </a:p>
      </dsp:txBody>
      <dsp:txXfrm>
        <a:off x="1769364" y="31985"/>
        <a:ext cx="6460236" cy="639703"/>
      </dsp:txXfrm>
    </dsp:sp>
    <dsp:sp modelId="{F101CF18-763C-4108-811A-EC92640479B1}">
      <dsp:nvSpPr>
        <dsp:cNvPr id="0" name=""/>
        <dsp:cNvSpPr/>
      </dsp:nvSpPr>
      <dsp:spPr>
        <a:xfrm>
          <a:off x="1645920" y="671688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>
              <a:alpha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3F1F10-4617-436B-ADB8-A31F81B73470}">
      <dsp:nvSpPr>
        <dsp:cNvPr id="0" name=""/>
        <dsp:cNvSpPr/>
      </dsp:nvSpPr>
      <dsp:spPr>
        <a:xfrm>
          <a:off x="1769364" y="703673"/>
          <a:ext cx="6460236" cy="6397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Information: Ablauf BR-Wahl</a:t>
          </a:r>
        </a:p>
      </dsp:txBody>
      <dsp:txXfrm>
        <a:off x="1769364" y="703673"/>
        <a:ext cx="6460236" cy="639703"/>
      </dsp:txXfrm>
    </dsp:sp>
    <dsp:sp modelId="{1EC2A93C-7859-4061-860A-53E491298429}">
      <dsp:nvSpPr>
        <dsp:cNvPr id="0" name=""/>
        <dsp:cNvSpPr/>
      </dsp:nvSpPr>
      <dsp:spPr>
        <a:xfrm>
          <a:off x="1645920" y="1343377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>
              <a:alpha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A79ED7-AA0A-4B21-8DD7-2C8C18ACDB7E}">
      <dsp:nvSpPr>
        <dsp:cNvPr id="0" name=""/>
        <dsp:cNvSpPr/>
      </dsp:nvSpPr>
      <dsp:spPr>
        <a:xfrm>
          <a:off x="1769364" y="1375362"/>
          <a:ext cx="6460236" cy="6397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Information: Aufgaben BR</a:t>
          </a:r>
        </a:p>
      </dsp:txBody>
      <dsp:txXfrm>
        <a:off x="1769364" y="1375362"/>
        <a:ext cx="6460236" cy="639703"/>
      </dsp:txXfrm>
    </dsp:sp>
    <dsp:sp modelId="{620D6BA4-8C8F-42D1-91A8-2E9B4AA4AD66}">
      <dsp:nvSpPr>
        <dsp:cNvPr id="0" name=""/>
        <dsp:cNvSpPr/>
      </dsp:nvSpPr>
      <dsp:spPr>
        <a:xfrm>
          <a:off x="1645920" y="2015066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>
              <a:alpha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D56507-4EDB-4501-9649-1876A0AE24A3}">
      <dsp:nvSpPr>
        <dsp:cNvPr id="0" name=""/>
        <dsp:cNvSpPr/>
      </dsp:nvSpPr>
      <dsp:spPr>
        <a:xfrm>
          <a:off x="1769364" y="2047051"/>
          <a:ext cx="6460236" cy="6397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Erfahrungsaustausch</a:t>
          </a:r>
        </a:p>
      </dsp:txBody>
      <dsp:txXfrm>
        <a:off x="1769364" y="2047051"/>
        <a:ext cx="6460236" cy="639703"/>
      </dsp:txXfrm>
    </dsp:sp>
    <dsp:sp modelId="{1E8FC979-899A-48C2-A843-AF7E18B0257B}">
      <dsp:nvSpPr>
        <dsp:cNvPr id="0" name=""/>
        <dsp:cNvSpPr/>
      </dsp:nvSpPr>
      <dsp:spPr>
        <a:xfrm>
          <a:off x="1645920" y="2686755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>
              <a:alpha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EC6D35-1D46-4E75-B22C-31A872350335}">
      <dsp:nvSpPr>
        <dsp:cNvPr id="0" name=""/>
        <dsp:cNvSpPr/>
      </dsp:nvSpPr>
      <dsp:spPr>
        <a:xfrm>
          <a:off x="1769364" y="2718740"/>
          <a:ext cx="6460236" cy="6397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Bindung</a:t>
          </a:r>
          <a:r>
            <a:rPr lang="de-DE" sz="28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Calibri" panose="020F0502020204030204" pitchFamily="34" charset="0"/>
            </a:rPr>
            <a:t> an die IG BCE</a:t>
          </a:r>
        </a:p>
      </dsp:txBody>
      <dsp:txXfrm>
        <a:off x="1769364" y="2718740"/>
        <a:ext cx="6460236" cy="639703"/>
      </dsp:txXfrm>
    </dsp:sp>
    <dsp:sp modelId="{7EDDE529-1054-403E-B7CA-1DC0AFD0C38F}">
      <dsp:nvSpPr>
        <dsp:cNvPr id="0" name=""/>
        <dsp:cNvSpPr/>
      </dsp:nvSpPr>
      <dsp:spPr>
        <a:xfrm>
          <a:off x="1645920" y="3358443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>
              <a:alpha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DD224D-64B8-4CD1-A7B5-D80FAF29384B}">
      <dsp:nvSpPr>
        <dsp:cNvPr id="0" name=""/>
        <dsp:cNvSpPr/>
      </dsp:nvSpPr>
      <dsp:spPr>
        <a:xfrm>
          <a:off x="2483" y="1026276"/>
          <a:ext cx="1626498" cy="1341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i="0" kern="1200" dirty="0">
              <a:latin typeface="TheSans C4s Plain" panose="020B0502050302020203" pitchFamily="34" charset="0"/>
            </a:rPr>
            <a:t>Welche Frauen wollen wir im Betriebsrat?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i="0" kern="1200" dirty="0">
              <a:latin typeface="TheSans C4s Plain" panose="020B0502050302020203" pitchFamily="34" charset="0"/>
            </a:rPr>
            <a:t>Berufsgruppe/Alter/ Ehrenamt</a:t>
          </a:r>
        </a:p>
      </dsp:txBody>
      <dsp:txXfrm>
        <a:off x="33355" y="1057148"/>
        <a:ext cx="1564754" cy="992308"/>
      </dsp:txXfrm>
    </dsp:sp>
    <dsp:sp modelId="{E232A91A-740B-40C8-8572-9088B4CCE945}">
      <dsp:nvSpPr>
        <dsp:cNvPr id="0" name=""/>
        <dsp:cNvSpPr/>
      </dsp:nvSpPr>
      <dsp:spPr>
        <a:xfrm>
          <a:off x="897631" y="1277898"/>
          <a:ext cx="1894015" cy="1894015"/>
        </a:xfrm>
        <a:prstGeom prst="leftCircularArrow">
          <a:avLst>
            <a:gd name="adj1" fmla="val 3680"/>
            <a:gd name="adj2" fmla="val 458593"/>
            <a:gd name="adj3" fmla="val 2234103"/>
            <a:gd name="adj4" fmla="val 9024489"/>
            <a:gd name="adj5" fmla="val 4293"/>
          </a:avLst>
        </a:prstGeom>
        <a:solidFill>
          <a:srgbClr val="B2C824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B3759F-D0F0-491A-8A03-BF8F65E8EB9C}">
      <dsp:nvSpPr>
        <dsp:cNvPr id="0" name=""/>
        <dsp:cNvSpPr/>
      </dsp:nvSpPr>
      <dsp:spPr>
        <a:xfrm>
          <a:off x="363927" y="2080329"/>
          <a:ext cx="1445776" cy="574937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Profil bestimmen</a:t>
          </a:r>
        </a:p>
      </dsp:txBody>
      <dsp:txXfrm>
        <a:off x="380766" y="2097168"/>
        <a:ext cx="1412098" cy="541259"/>
      </dsp:txXfrm>
    </dsp:sp>
    <dsp:sp modelId="{79CCF8E3-A082-4346-A460-67226F3F7844}">
      <dsp:nvSpPr>
        <dsp:cNvPr id="0" name=""/>
        <dsp:cNvSpPr/>
      </dsp:nvSpPr>
      <dsp:spPr>
        <a:xfrm>
          <a:off x="2141620" y="1026276"/>
          <a:ext cx="1626498" cy="1341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i="0" kern="1200" dirty="0">
              <a:latin typeface="TheSans C4s Plain" panose="020B0502050302020203" pitchFamily="34" charset="0"/>
            </a:rPr>
            <a:t>Welche Frau hat Interesse?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i="0" kern="1200" dirty="0">
              <a:latin typeface="TheSans C4s Plain" panose="020B0502050302020203" pitchFamily="34" charset="0"/>
            </a:rPr>
            <a:t>Persönliches Gespräch</a:t>
          </a:r>
        </a:p>
      </dsp:txBody>
      <dsp:txXfrm>
        <a:off x="2172492" y="1344617"/>
        <a:ext cx="1564754" cy="992308"/>
      </dsp:txXfrm>
    </dsp:sp>
    <dsp:sp modelId="{8C223744-ED55-4646-B353-43AECF341769}">
      <dsp:nvSpPr>
        <dsp:cNvPr id="0" name=""/>
        <dsp:cNvSpPr/>
      </dsp:nvSpPr>
      <dsp:spPr>
        <a:xfrm>
          <a:off x="3023214" y="169561"/>
          <a:ext cx="2101845" cy="2101845"/>
        </a:xfrm>
        <a:prstGeom prst="circularArrow">
          <a:avLst>
            <a:gd name="adj1" fmla="val 3316"/>
            <a:gd name="adj2" fmla="val 409675"/>
            <a:gd name="adj3" fmla="val 19414814"/>
            <a:gd name="adj4" fmla="val 12575511"/>
            <a:gd name="adj5" fmla="val 3869"/>
          </a:avLst>
        </a:prstGeom>
        <a:solidFill>
          <a:srgbClr val="B2C824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4733E0-9A19-4148-98D1-77726ACADDB9}">
      <dsp:nvSpPr>
        <dsp:cNvPr id="0" name=""/>
        <dsp:cNvSpPr/>
      </dsp:nvSpPr>
      <dsp:spPr>
        <a:xfrm>
          <a:off x="2503064" y="738807"/>
          <a:ext cx="1445776" cy="574937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Erste Ansprache</a:t>
          </a:r>
        </a:p>
      </dsp:txBody>
      <dsp:txXfrm>
        <a:off x="2519903" y="755646"/>
        <a:ext cx="1412098" cy="541259"/>
      </dsp:txXfrm>
    </dsp:sp>
    <dsp:sp modelId="{042FA050-FA5D-4748-9E12-046EB3D1A694}">
      <dsp:nvSpPr>
        <dsp:cNvPr id="0" name=""/>
        <dsp:cNvSpPr/>
      </dsp:nvSpPr>
      <dsp:spPr>
        <a:xfrm>
          <a:off x="4280758" y="1026276"/>
          <a:ext cx="1626498" cy="1341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i="0" kern="1200" dirty="0">
              <a:latin typeface="TheSans C4s Plain" panose="020B0502050302020203" pitchFamily="34" charset="0"/>
            </a:rPr>
            <a:t>Informationen zur Betriebsratswahl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i="0" kern="1200" dirty="0">
              <a:latin typeface="TheSans C4s Plain" panose="020B0502050302020203" pitchFamily="34" charset="0"/>
            </a:rPr>
            <a:t>Talk Time/ Frauenfrühstück/ Abendveranstaltung</a:t>
          </a:r>
        </a:p>
      </dsp:txBody>
      <dsp:txXfrm>
        <a:off x="4311630" y="1057148"/>
        <a:ext cx="1564754" cy="992308"/>
      </dsp:txXfrm>
    </dsp:sp>
    <dsp:sp modelId="{395BF484-EA3F-48DF-BF90-077343A2D050}">
      <dsp:nvSpPr>
        <dsp:cNvPr id="0" name=""/>
        <dsp:cNvSpPr/>
      </dsp:nvSpPr>
      <dsp:spPr>
        <a:xfrm>
          <a:off x="5175906" y="1277898"/>
          <a:ext cx="1894015" cy="1894015"/>
        </a:xfrm>
        <a:prstGeom prst="leftCircularArrow">
          <a:avLst>
            <a:gd name="adj1" fmla="val 3680"/>
            <a:gd name="adj2" fmla="val 458593"/>
            <a:gd name="adj3" fmla="val 2234103"/>
            <a:gd name="adj4" fmla="val 9024489"/>
            <a:gd name="adj5" fmla="val 4293"/>
          </a:avLst>
        </a:prstGeom>
        <a:solidFill>
          <a:srgbClr val="B2C824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F0B9D-3225-4D3B-ADC8-B765BB7A9E36}">
      <dsp:nvSpPr>
        <dsp:cNvPr id="0" name=""/>
        <dsp:cNvSpPr/>
      </dsp:nvSpPr>
      <dsp:spPr>
        <a:xfrm>
          <a:off x="4642202" y="2080329"/>
          <a:ext cx="1445776" cy="574937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Zweite Ansprache</a:t>
          </a:r>
        </a:p>
      </dsp:txBody>
      <dsp:txXfrm>
        <a:off x="4659041" y="2097168"/>
        <a:ext cx="1412098" cy="541259"/>
      </dsp:txXfrm>
    </dsp:sp>
    <dsp:sp modelId="{DFE04594-240F-4F49-9424-869C8447E94E}">
      <dsp:nvSpPr>
        <dsp:cNvPr id="0" name=""/>
        <dsp:cNvSpPr/>
      </dsp:nvSpPr>
      <dsp:spPr>
        <a:xfrm>
          <a:off x="6419895" y="1026276"/>
          <a:ext cx="1626498" cy="1341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i="0" kern="1200" dirty="0">
              <a:latin typeface="TheSans C4s Plain" panose="020B0502050302020203" pitchFamily="34" charset="0"/>
            </a:rPr>
            <a:t>Vertiefende Informationen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i="0" kern="1200" dirty="0">
              <a:latin typeface="TheSans C4s Plain" panose="020B0502050302020203" pitchFamily="34" charset="0"/>
            </a:rPr>
            <a:t>Konferenz Landesbezirk/Bezirk</a:t>
          </a:r>
        </a:p>
      </dsp:txBody>
      <dsp:txXfrm>
        <a:off x="6450767" y="1344617"/>
        <a:ext cx="1564754" cy="992308"/>
      </dsp:txXfrm>
    </dsp:sp>
    <dsp:sp modelId="{5CC458FE-BD8B-43A5-9632-8786D6052700}">
      <dsp:nvSpPr>
        <dsp:cNvPr id="0" name=""/>
        <dsp:cNvSpPr/>
      </dsp:nvSpPr>
      <dsp:spPr>
        <a:xfrm>
          <a:off x="6781339" y="738807"/>
          <a:ext cx="1445776" cy="574937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Dritte Ansprache</a:t>
          </a:r>
        </a:p>
      </dsp:txBody>
      <dsp:txXfrm>
        <a:off x="6798178" y="755646"/>
        <a:ext cx="1412098" cy="5412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9D319E-2A33-4344-894C-FAB2674CD07D}">
      <dsp:nvSpPr>
        <dsp:cNvPr id="0" name=""/>
        <dsp:cNvSpPr/>
      </dsp:nvSpPr>
      <dsp:spPr>
        <a:xfrm>
          <a:off x="428044" y="0"/>
          <a:ext cx="2461752" cy="984701"/>
        </a:xfrm>
        <a:prstGeom prst="chevron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Betriebsratswahl</a:t>
          </a:r>
        </a:p>
      </dsp:txBody>
      <dsp:txXfrm>
        <a:off x="920395" y="0"/>
        <a:ext cx="1477051" cy="984701"/>
      </dsp:txXfrm>
    </dsp:sp>
    <dsp:sp modelId="{C901F5F1-E4E3-4ABB-A416-D3739A8C1397}">
      <dsp:nvSpPr>
        <dsp:cNvPr id="0" name=""/>
        <dsp:cNvSpPr/>
      </dsp:nvSpPr>
      <dsp:spPr>
        <a:xfrm>
          <a:off x="2592628" y="84110"/>
          <a:ext cx="2043254" cy="817301"/>
        </a:xfrm>
        <a:prstGeom prst="chevron">
          <a:avLst/>
        </a:prstGeom>
        <a:solidFill>
          <a:srgbClr val="B2C824">
            <a:alpha val="50000"/>
          </a:srgb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März 2022</a:t>
          </a:r>
        </a:p>
      </dsp:txBody>
      <dsp:txXfrm>
        <a:off x="3001279" y="84110"/>
        <a:ext cx="1225953" cy="817301"/>
      </dsp:txXfrm>
    </dsp:sp>
    <dsp:sp modelId="{0AC06868-D7D7-41F9-B8A2-46E164239486}">
      <dsp:nvSpPr>
        <dsp:cNvPr id="0" name=""/>
        <dsp:cNvSpPr/>
      </dsp:nvSpPr>
      <dsp:spPr>
        <a:xfrm>
          <a:off x="4349827" y="84110"/>
          <a:ext cx="2043254" cy="817301"/>
        </a:xfrm>
        <a:prstGeom prst="chevron">
          <a:avLst/>
        </a:prstGeom>
        <a:solidFill>
          <a:srgbClr val="B2C824">
            <a:alpha val="50000"/>
          </a:srgb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Mai 2022</a:t>
          </a:r>
        </a:p>
      </dsp:txBody>
      <dsp:txXfrm>
        <a:off x="4758478" y="84110"/>
        <a:ext cx="1225953" cy="817301"/>
      </dsp:txXfrm>
    </dsp:sp>
    <dsp:sp modelId="{215B6E06-5FD7-4C62-AB1E-DBA93F5BA09B}">
      <dsp:nvSpPr>
        <dsp:cNvPr id="0" name=""/>
        <dsp:cNvSpPr/>
      </dsp:nvSpPr>
      <dsp:spPr>
        <a:xfrm>
          <a:off x="449310" y="1122969"/>
          <a:ext cx="2461752" cy="984701"/>
        </a:xfrm>
        <a:prstGeom prst="chevron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Listenerstellung</a:t>
          </a:r>
        </a:p>
      </dsp:txBody>
      <dsp:txXfrm>
        <a:off x="941661" y="1122969"/>
        <a:ext cx="1477051" cy="984701"/>
      </dsp:txXfrm>
    </dsp:sp>
    <dsp:sp modelId="{3618AE7E-EF90-4C29-90EA-3285DE6C1B5E}">
      <dsp:nvSpPr>
        <dsp:cNvPr id="0" name=""/>
        <dsp:cNvSpPr/>
      </dsp:nvSpPr>
      <dsp:spPr>
        <a:xfrm>
          <a:off x="2570682" y="1200253"/>
          <a:ext cx="2043254" cy="817301"/>
        </a:xfrm>
        <a:prstGeom prst="chevron">
          <a:avLst/>
        </a:prstGeom>
        <a:solidFill>
          <a:srgbClr val="B2C824">
            <a:alpha val="50000"/>
          </a:srgb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November 2021</a:t>
          </a:r>
        </a:p>
      </dsp:txBody>
      <dsp:txXfrm>
        <a:off x="2979333" y="1200253"/>
        <a:ext cx="1225953" cy="817301"/>
      </dsp:txXfrm>
    </dsp:sp>
    <dsp:sp modelId="{F414CAF9-4009-4FFC-9FBD-BB4916D1BB34}">
      <dsp:nvSpPr>
        <dsp:cNvPr id="0" name=""/>
        <dsp:cNvSpPr/>
      </dsp:nvSpPr>
      <dsp:spPr>
        <a:xfrm>
          <a:off x="4338382" y="1199959"/>
          <a:ext cx="2043254" cy="817301"/>
        </a:xfrm>
        <a:prstGeom prst="chevron">
          <a:avLst/>
        </a:prstGeom>
        <a:solidFill>
          <a:srgbClr val="B2C824">
            <a:alpha val="50000"/>
          </a:srgb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Januar 2022</a:t>
          </a:r>
        </a:p>
      </dsp:txBody>
      <dsp:txXfrm>
        <a:off x="4747033" y="1199959"/>
        <a:ext cx="1225953" cy="817301"/>
      </dsp:txXfrm>
    </dsp:sp>
    <dsp:sp modelId="{029BD823-1EB9-48AC-B95D-0B3D583A23C9}">
      <dsp:nvSpPr>
        <dsp:cNvPr id="0" name=""/>
        <dsp:cNvSpPr/>
      </dsp:nvSpPr>
      <dsp:spPr>
        <a:xfrm>
          <a:off x="449310" y="2245529"/>
          <a:ext cx="2461752" cy="984701"/>
        </a:xfrm>
        <a:prstGeom prst="chevron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Konferenz</a:t>
          </a:r>
        </a:p>
      </dsp:txBody>
      <dsp:txXfrm>
        <a:off x="941661" y="2245529"/>
        <a:ext cx="1477051" cy="984701"/>
      </dsp:txXfrm>
    </dsp:sp>
    <dsp:sp modelId="{102EEA1F-F188-4F10-A727-DC47A8D47634}">
      <dsp:nvSpPr>
        <dsp:cNvPr id="0" name=""/>
        <dsp:cNvSpPr/>
      </dsp:nvSpPr>
      <dsp:spPr>
        <a:xfrm>
          <a:off x="2591035" y="2329228"/>
          <a:ext cx="2043254" cy="817301"/>
        </a:xfrm>
        <a:prstGeom prst="chevron">
          <a:avLst/>
        </a:prstGeom>
        <a:solidFill>
          <a:srgbClr val="B2C824">
            <a:alpha val="50000"/>
          </a:srgb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bis September 2021</a:t>
          </a:r>
        </a:p>
      </dsp:txBody>
      <dsp:txXfrm>
        <a:off x="2999686" y="2329228"/>
        <a:ext cx="1225953" cy="817301"/>
      </dsp:txXfrm>
    </dsp:sp>
    <dsp:sp modelId="{17F213A1-8E7F-4E11-B941-51E4232298B5}">
      <dsp:nvSpPr>
        <dsp:cNvPr id="0" name=""/>
        <dsp:cNvSpPr/>
      </dsp:nvSpPr>
      <dsp:spPr>
        <a:xfrm>
          <a:off x="4348234" y="2329228"/>
          <a:ext cx="2043254" cy="817301"/>
        </a:xfrm>
        <a:prstGeom prst="chevron">
          <a:avLst/>
        </a:prstGeom>
        <a:solidFill>
          <a:srgbClr val="B2C824">
            <a:alpha val="50000"/>
          </a:srgb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4572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/>
            <a:buNone/>
          </a:pPr>
          <a:r>
            <a:rPr lang="de-DE" sz="1400" b="0" i="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ab jetzt</a:t>
          </a:r>
        </a:p>
      </dsp:txBody>
      <dsp:txXfrm>
        <a:off x="4756885" y="2329228"/>
        <a:ext cx="1225953" cy="8173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360E44-1C64-478C-A5D8-7B9E987D09EA}">
      <dsp:nvSpPr>
        <dsp:cNvPr id="0" name=""/>
        <dsp:cNvSpPr/>
      </dsp:nvSpPr>
      <dsp:spPr>
        <a:xfrm>
          <a:off x="0" y="60599"/>
          <a:ext cx="5064760" cy="1102805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Kennenlernen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i="0" kern="1200" dirty="0" err="1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Come</a:t>
          </a: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</a:t>
          </a:r>
          <a:r>
            <a:rPr lang="de-DE" sz="1400" i="0" kern="1200" dirty="0" err="1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Together</a:t>
          </a:r>
          <a:endParaRPr lang="de-DE" sz="1400" i="0" kern="1200" dirty="0">
            <a:solidFill>
              <a:schemeClr val="tx1"/>
            </a:solidFill>
            <a:latin typeface="TheSans C4s Plain" panose="020B0502050302020203" pitchFamily="34" charset="0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Speed Dating</a:t>
          </a:r>
        </a:p>
      </dsp:txBody>
      <dsp:txXfrm>
        <a:off x="1123232" y="60599"/>
        <a:ext cx="3941528" cy="1102805"/>
      </dsp:txXfrm>
    </dsp:sp>
    <dsp:sp modelId="{74A235D1-0BC3-4640-84DE-9FA79194A42E}">
      <dsp:nvSpPr>
        <dsp:cNvPr id="0" name=""/>
        <dsp:cNvSpPr/>
      </dsp:nvSpPr>
      <dsp:spPr>
        <a:xfrm>
          <a:off x="110280" y="110280"/>
          <a:ext cx="1012952" cy="882244"/>
        </a:xfrm>
        <a:prstGeom prst="roundRect">
          <a:avLst>
            <a:gd name="adj" fmla="val 10000"/>
          </a:avLst>
        </a:prstGeom>
        <a:solidFill>
          <a:srgbClr val="4C8CA0">
            <a:alpha val="2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35E11-CD9D-4182-BFA6-EA9273EDB27E}">
      <dsp:nvSpPr>
        <dsp:cNvPr id="0" name=""/>
        <dsp:cNvSpPr/>
      </dsp:nvSpPr>
      <dsp:spPr>
        <a:xfrm>
          <a:off x="0" y="1213086"/>
          <a:ext cx="5064760" cy="1102805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Politischer Auftakt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Ziele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Zukunftsthemen</a:t>
          </a:r>
        </a:p>
      </dsp:txBody>
      <dsp:txXfrm>
        <a:off x="1123232" y="1213086"/>
        <a:ext cx="3941528" cy="1102805"/>
      </dsp:txXfrm>
    </dsp:sp>
    <dsp:sp modelId="{36FEDCF8-AF7F-4E88-83B7-F9740FF7ECC0}">
      <dsp:nvSpPr>
        <dsp:cNvPr id="0" name=""/>
        <dsp:cNvSpPr/>
      </dsp:nvSpPr>
      <dsp:spPr>
        <a:xfrm>
          <a:off x="110280" y="1323366"/>
          <a:ext cx="1012952" cy="882244"/>
        </a:xfrm>
        <a:prstGeom prst="roundRect">
          <a:avLst>
            <a:gd name="adj" fmla="val 10000"/>
          </a:avLst>
        </a:prstGeom>
        <a:solidFill>
          <a:srgbClr val="4C8CA0">
            <a:alpha val="2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4E2C52-B29E-41FB-8BFB-5D9EB0E2F827}">
      <dsp:nvSpPr>
        <dsp:cNvPr id="0" name=""/>
        <dsp:cNvSpPr/>
      </dsp:nvSpPr>
      <dsp:spPr>
        <a:xfrm>
          <a:off x="0" y="2426172"/>
          <a:ext cx="5064760" cy="1102805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Rätsel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Schätzfragen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Frauenanteil IG BCE/BR/BR-Vorsitz, etc.</a:t>
          </a:r>
        </a:p>
      </dsp:txBody>
      <dsp:txXfrm>
        <a:off x="1123232" y="2426172"/>
        <a:ext cx="3941528" cy="1102805"/>
      </dsp:txXfrm>
    </dsp:sp>
    <dsp:sp modelId="{A8EFD545-D2F9-4E8B-B6F9-9AE9B82AEF75}">
      <dsp:nvSpPr>
        <dsp:cNvPr id="0" name=""/>
        <dsp:cNvSpPr/>
      </dsp:nvSpPr>
      <dsp:spPr>
        <a:xfrm>
          <a:off x="110280" y="2536452"/>
          <a:ext cx="1012952" cy="882244"/>
        </a:xfrm>
        <a:prstGeom prst="roundRect">
          <a:avLst>
            <a:gd name="adj" fmla="val 10000"/>
          </a:avLst>
        </a:prstGeom>
        <a:solidFill>
          <a:srgbClr val="4C8CA0">
            <a:alpha val="2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11AF2-255F-4DF0-A83A-A30D63EBB30A}">
      <dsp:nvSpPr>
        <dsp:cNvPr id="0" name=""/>
        <dsp:cNvSpPr/>
      </dsp:nvSpPr>
      <dsp:spPr>
        <a:xfrm rot="5400000">
          <a:off x="247205" y="1087494"/>
          <a:ext cx="930862" cy="10597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932D4-A169-4EE8-9085-1F857B99A7B1}">
      <dsp:nvSpPr>
        <dsp:cNvPr id="0" name=""/>
        <dsp:cNvSpPr/>
      </dsp:nvSpPr>
      <dsp:spPr>
        <a:xfrm>
          <a:off x="583" y="55614"/>
          <a:ext cx="1567024" cy="1096866"/>
        </a:xfrm>
        <a:prstGeom prst="roundRect">
          <a:avLst>
            <a:gd name="adj" fmla="val 1667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Erfahrungsbericht erste Amtsperiode</a:t>
          </a:r>
        </a:p>
      </dsp:txBody>
      <dsp:txXfrm>
        <a:off x="54137" y="109168"/>
        <a:ext cx="1459916" cy="989758"/>
      </dsp:txXfrm>
    </dsp:sp>
    <dsp:sp modelId="{2A7F5B1F-A4BB-4291-BB69-ADA21933FD99}">
      <dsp:nvSpPr>
        <dsp:cNvPr id="0" name=""/>
        <dsp:cNvSpPr/>
      </dsp:nvSpPr>
      <dsp:spPr>
        <a:xfrm>
          <a:off x="1567607" y="160225"/>
          <a:ext cx="1139704" cy="886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latin typeface="TheSans C4s Plain" panose="020B0502050302020203" pitchFamily="34" charset="0"/>
            </a:rPr>
            <a:t>Betriebsrätinnen berichten von der ersten Amtsperiode</a:t>
          </a:r>
        </a:p>
      </dsp:txBody>
      <dsp:txXfrm>
        <a:off x="1567607" y="160225"/>
        <a:ext cx="1139704" cy="886535"/>
      </dsp:txXfrm>
    </dsp:sp>
    <dsp:sp modelId="{71FFD83F-5204-460C-A32A-4097D2F0412D}">
      <dsp:nvSpPr>
        <dsp:cNvPr id="0" name=""/>
        <dsp:cNvSpPr/>
      </dsp:nvSpPr>
      <dsp:spPr>
        <a:xfrm rot="5400000">
          <a:off x="1546435" y="2319637"/>
          <a:ext cx="930862" cy="105975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858CD-6FCC-4ADE-8172-2995A5CF7134}">
      <dsp:nvSpPr>
        <dsp:cNvPr id="0" name=""/>
        <dsp:cNvSpPr/>
      </dsp:nvSpPr>
      <dsp:spPr>
        <a:xfrm>
          <a:off x="1299813" y="1287757"/>
          <a:ext cx="1567024" cy="1096866"/>
        </a:xfrm>
        <a:prstGeom prst="roundRect">
          <a:avLst>
            <a:gd name="adj" fmla="val 1667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Gestaltungkraft im Betrieb</a:t>
          </a:r>
        </a:p>
      </dsp:txBody>
      <dsp:txXfrm>
        <a:off x="1353367" y="1341311"/>
        <a:ext cx="1459916" cy="989758"/>
      </dsp:txXfrm>
    </dsp:sp>
    <dsp:sp modelId="{5DE7C8AE-FA62-475E-A03C-E06E62A7997B}">
      <dsp:nvSpPr>
        <dsp:cNvPr id="0" name=""/>
        <dsp:cNvSpPr/>
      </dsp:nvSpPr>
      <dsp:spPr>
        <a:xfrm>
          <a:off x="2866838" y="1392368"/>
          <a:ext cx="1139704" cy="886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Betriebsrätinnen in Führung berichten über ihre Erfahrung im Umgang mit Macht</a:t>
          </a:r>
        </a:p>
      </dsp:txBody>
      <dsp:txXfrm>
        <a:off x="2866838" y="1392368"/>
        <a:ext cx="1139704" cy="886535"/>
      </dsp:txXfrm>
    </dsp:sp>
    <dsp:sp modelId="{112DAAA4-438D-444C-A242-C89BA71D5B22}">
      <dsp:nvSpPr>
        <dsp:cNvPr id="0" name=""/>
        <dsp:cNvSpPr/>
      </dsp:nvSpPr>
      <dsp:spPr>
        <a:xfrm>
          <a:off x="2599043" y="2519900"/>
          <a:ext cx="1567024" cy="1096866"/>
        </a:xfrm>
        <a:prstGeom prst="roundRect">
          <a:avLst>
            <a:gd name="adj" fmla="val 1667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1X1 der Mitbestimmung</a:t>
          </a:r>
        </a:p>
      </dsp:txBody>
      <dsp:txXfrm>
        <a:off x="2652597" y="2573454"/>
        <a:ext cx="1459916" cy="989758"/>
      </dsp:txXfrm>
    </dsp:sp>
    <dsp:sp modelId="{EDD18DCE-F6D0-4AE5-8468-EDFD9ECEDF81}">
      <dsp:nvSpPr>
        <dsp:cNvPr id="0" name=""/>
        <dsp:cNvSpPr/>
      </dsp:nvSpPr>
      <dsp:spPr>
        <a:xfrm>
          <a:off x="4166068" y="2624512"/>
          <a:ext cx="1139704" cy="886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Aufgaben des Betriebsrates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Ablauf der Wahl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Betriebsrat und    IG BCE</a:t>
          </a:r>
        </a:p>
        <a:p>
          <a:pPr marL="57150" lvl="1" indent="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800" kern="1200" dirty="0"/>
        </a:p>
      </dsp:txBody>
      <dsp:txXfrm>
        <a:off x="4166068" y="2624512"/>
        <a:ext cx="1139704" cy="8865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11AF2-255F-4DF0-A83A-A30D63EBB30A}">
      <dsp:nvSpPr>
        <dsp:cNvPr id="0" name=""/>
        <dsp:cNvSpPr/>
      </dsp:nvSpPr>
      <dsp:spPr>
        <a:xfrm rot="5400000">
          <a:off x="1012632" y="796302"/>
          <a:ext cx="699326" cy="79615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932D4-A169-4EE8-9085-1F857B99A7B1}">
      <dsp:nvSpPr>
        <dsp:cNvPr id="0" name=""/>
        <dsp:cNvSpPr/>
      </dsp:nvSpPr>
      <dsp:spPr>
        <a:xfrm>
          <a:off x="827353" y="21084"/>
          <a:ext cx="1177254" cy="824039"/>
        </a:xfrm>
        <a:prstGeom prst="roundRect">
          <a:avLst>
            <a:gd name="adj" fmla="val 1667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i="0" kern="1200" dirty="0">
              <a:solidFill>
                <a:schemeClr val="tx1"/>
              </a:solidFill>
              <a:latin typeface="TheSans C4s Plain" panose="020B0502050302020203" pitchFamily="34" charset="0"/>
            </a:rPr>
            <a:t>Ich mach mich wählbar</a:t>
          </a:r>
        </a:p>
      </dsp:txBody>
      <dsp:txXfrm>
        <a:off x="867587" y="61318"/>
        <a:ext cx="1096786" cy="743571"/>
      </dsp:txXfrm>
    </dsp:sp>
    <dsp:sp modelId="{2A7F5B1F-A4BB-4291-BB69-ADA21933FD99}">
      <dsp:nvSpPr>
        <dsp:cNvPr id="0" name=""/>
        <dsp:cNvSpPr/>
      </dsp:nvSpPr>
      <dsp:spPr>
        <a:xfrm>
          <a:off x="2004608" y="99675"/>
          <a:ext cx="856222" cy="666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latin typeface="TheSans C4s Plain" panose="020B0502050302020203" pitchFamily="34" charset="0"/>
            </a:rPr>
            <a:t>Wahlkampf und Selbst-marketing</a:t>
          </a:r>
        </a:p>
      </dsp:txBody>
      <dsp:txXfrm>
        <a:off x="2004608" y="99675"/>
        <a:ext cx="856222" cy="666025"/>
      </dsp:txXfrm>
    </dsp:sp>
    <dsp:sp modelId="{71FFD83F-5204-460C-A32A-4097D2F0412D}">
      <dsp:nvSpPr>
        <dsp:cNvPr id="0" name=""/>
        <dsp:cNvSpPr/>
      </dsp:nvSpPr>
      <dsp:spPr>
        <a:xfrm rot="5400000">
          <a:off x="1988701" y="1721971"/>
          <a:ext cx="699326" cy="79615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858CD-6FCC-4ADE-8172-2995A5CF7134}">
      <dsp:nvSpPr>
        <dsp:cNvPr id="0" name=""/>
        <dsp:cNvSpPr/>
      </dsp:nvSpPr>
      <dsp:spPr>
        <a:xfrm>
          <a:off x="1803422" y="946753"/>
          <a:ext cx="1177254" cy="824039"/>
        </a:xfrm>
        <a:prstGeom prst="roundRect">
          <a:avLst>
            <a:gd name="adj" fmla="val 1667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Kommunikation</a:t>
          </a:r>
        </a:p>
      </dsp:txBody>
      <dsp:txXfrm>
        <a:off x="1843656" y="986987"/>
        <a:ext cx="1096786" cy="743571"/>
      </dsp:txXfrm>
    </dsp:sp>
    <dsp:sp modelId="{5DE7C8AE-FA62-475E-A03C-E06E62A7997B}">
      <dsp:nvSpPr>
        <dsp:cNvPr id="0" name=""/>
        <dsp:cNvSpPr/>
      </dsp:nvSpPr>
      <dsp:spPr>
        <a:xfrm>
          <a:off x="2980677" y="1025344"/>
          <a:ext cx="856222" cy="666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Selbstbild/ Fremdbild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Themen zum Thema machen</a:t>
          </a:r>
        </a:p>
      </dsp:txBody>
      <dsp:txXfrm>
        <a:off x="2980677" y="1025344"/>
        <a:ext cx="856222" cy="666025"/>
      </dsp:txXfrm>
    </dsp:sp>
    <dsp:sp modelId="{B5A21D0E-F06B-411A-9DA4-8353740C898F}">
      <dsp:nvSpPr>
        <dsp:cNvPr id="0" name=""/>
        <dsp:cNvSpPr/>
      </dsp:nvSpPr>
      <dsp:spPr>
        <a:xfrm rot="5400000">
          <a:off x="2964771" y="2647640"/>
          <a:ext cx="699326" cy="79615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2DAAA4-438D-444C-A242-C89BA71D5B22}">
      <dsp:nvSpPr>
        <dsp:cNvPr id="0" name=""/>
        <dsp:cNvSpPr/>
      </dsp:nvSpPr>
      <dsp:spPr>
        <a:xfrm>
          <a:off x="2779491" y="1872422"/>
          <a:ext cx="1177254" cy="824039"/>
        </a:xfrm>
        <a:prstGeom prst="roundRect">
          <a:avLst>
            <a:gd name="adj" fmla="val 1667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Spezialisierung im Betriebsrats</a:t>
          </a:r>
        </a:p>
      </dsp:txBody>
      <dsp:txXfrm>
        <a:off x="2819725" y="1912656"/>
        <a:ext cx="1096786" cy="743571"/>
      </dsp:txXfrm>
    </dsp:sp>
    <dsp:sp modelId="{E1323175-6E0B-4966-83AB-2C130C8B14B0}">
      <dsp:nvSpPr>
        <dsp:cNvPr id="0" name=""/>
        <dsp:cNvSpPr/>
      </dsp:nvSpPr>
      <dsp:spPr>
        <a:xfrm>
          <a:off x="3956746" y="1951013"/>
          <a:ext cx="856222" cy="666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Aufgaben des Betriebsrats</a:t>
          </a: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Weiter-bildung in der IG BCE</a:t>
          </a:r>
        </a:p>
      </dsp:txBody>
      <dsp:txXfrm>
        <a:off x="3956746" y="1951013"/>
        <a:ext cx="856222" cy="666025"/>
      </dsp:txXfrm>
    </dsp:sp>
    <dsp:sp modelId="{D55B0ADE-D110-43FF-8D13-C24D2257E654}">
      <dsp:nvSpPr>
        <dsp:cNvPr id="0" name=""/>
        <dsp:cNvSpPr/>
      </dsp:nvSpPr>
      <dsp:spPr>
        <a:xfrm>
          <a:off x="3755560" y="2798091"/>
          <a:ext cx="1177254" cy="824039"/>
        </a:xfrm>
        <a:prstGeom prst="roundRect">
          <a:avLst>
            <a:gd name="adj" fmla="val 1667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i="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IG BCE ein starkes Netzwerk</a:t>
          </a:r>
        </a:p>
      </dsp:txBody>
      <dsp:txXfrm>
        <a:off x="3795794" y="2838325"/>
        <a:ext cx="1096786" cy="743571"/>
      </dsp:txXfrm>
    </dsp:sp>
    <dsp:sp modelId="{BAD980DE-3566-46DC-9CAB-340235CC36F0}">
      <dsp:nvSpPr>
        <dsp:cNvPr id="0" name=""/>
        <dsp:cNvSpPr/>
      </dsp:nvSpPr>
      <dsp:spPr>
        <a:xfrm>
          <a:off x="4948056" y="2907159"/>
          <a:ext cx="856222" cy="6660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Engagement in der IG BCE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Wirkung der IG BCE in Politik, Gesellschaft und Wirtschaft</a:t>
          </a:r>
        </a:p>
      </dsp:txBody>
      <dsp:txXfrm>
        <a:off x="4948056" y="2907159"/>
        <a:ext cx="856222" cy="6660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8EBA97-5E4D-419D-B7E7-136E97A8059C}">
      <dsp:nvSpPr>
        <dsp:cNvPr id="0" name=""/>
        <dsp:cNvSpPr/>
      </dsp:nvSpPr>
      <dsp:spPr>
        <a:xfrm>
          <a:off x="3716" y="625161"/>
          <a:ext cx="1750721" cy="1750721"/>
        </a:xfrm>
        <a:prstGeom prst="roundRect">
          <a:avLst>
            <a:gd name="adj" fmla="val 1000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023B81-D4DC-419E-9F01-89BE26407E38}">
      <dsp:nvSpPr>
        <dsp:cNvPr id="0" name=""/>
        <dsp:cNvSpPr/>
      </dsp:nvSpPr>
      <dsp:spPr>
        <a:xfrm>
          <a:off x="288717" y="1675594"/>
          <a:ext cx="1750721" cy="1750721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>
              <a:solidFill>
                <a:schemeClr val="tx1"/>
              </a:solidFill>
              <a:latin typeface="TheSans C4s Plain" panose="020B0502050302020203" pitchFamily="34" charset="0"/>
            </a:rPr>
            <a:t>Vorstellung der BFAs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solidFill>
                <a:schemeClr val="tx1"/>
              </a:solidFill>
              <a:latin typeface="TheSans C4s Plain" panose="020B0502050302020203" pitchFamily="34" charset="0"/>
            </a:rPr>
            <a:t>Messe</a:t>
          </a:r>
        </a:p>
      </dsp:txBody>
      <dsp:txXfrm>
        <a:off x="339994" y="1726871"/>
        <a:ext cx="1648167" cy="1648167"/>
      </dsp:txXfrm>
    </dsp:sp>
    <dsp:sp modelId="{99642D8D-0F65-44DB-910D-10EC20D4308A}">
      <dsp:nvSpPr>
        <dsp:cNvPr id="0" name=""/>
        <dsp:cNvSpPr/>
      </dsp:nvSpPr>
      <dsp:spPr>
        <a:xfrm>
          <a:off x="2091665" y="1290184"/>
          <a:ext cx="337227" cy="420674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3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000" kern="1200"/>
        </a:p>
      </dsp:txBody>
      <dsp:txXfrm>
        <a:off x="2091665" y="1374319"/>
        <a:ext cx="236059" cy="252404"/>
      </dsp:txXfrm>
    </dsp:sp>
    <dsp:sp modelId="{063E6F78-E644-4479-B7C7-2299C1E5412E}">
      <dsp:nvSpPr>
        <dsp:cNvPr id="0" name=""/>
        <dsp:cNvSpPr/>
      </dsp:nvSpPr>
      <dsp:spPr>
        <a:xfrm>
          <a:off x="2717945" y="625161"/>
          <a:ext cx="1750721" cy="1750721"/>
        </a:xfrm>
        <a:prstGeom prst="roundRect">
          <a:avLst>
            <a:gd name="adj" fmla="val 1000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146DF-EBF6-43D3-92CF-E63D68DDA30B}">
      <dsp:nvSpPr>
        <dsp:cNvPr id="0" name=""/>
        <dsp:cNvSpPr/>
      </dsp:nvSpPr>
      <dsp:spPr>
        <a:xfrm>
          <a:off x="3002946" y="1675594"/>
          <a:ext cx="1750721" cy="1750721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>
              <a:solidFill>
                <a:schemeClr val="tx1"/>
              </a:solidFill>
              <a:latin typeface="TheSans C4s Plain" panose="020B0502050302020203" pitchFamily="34" charset="0"/>
            </a:rPr>
            <a:t>Podiumsdiskussion/ </a:t>
          </a:r>
          <a:r>
            <a:rPr lang="de-DE" sz="1300" kern="1200" dirty="0" err="1">
              <a:solidFill>
                <a:schemeClr val="tx1"/>
              </a:solidFill>
              <a:latin typeface="TheSans C4s Plain" panose="020B0502050302020203" pitchFamily="34" charset="0"/>
            </a:rPr>
            <a:t>Fishbowl</a:t>
          </a:r>
          <a:endParaRPr lang="de-DE" sz="1300" kern="1200" dirty="0">
            <a:solidFill>
              <a:schemeClr val="tx1"/>
            </a:solidFill>
            <a:latin typeface="TheSans C4s Plain" panose="020B0502050302020203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solidFill>
                <a:schemeClr val="tx1"/>
              </a:solidFill>
              <a:latin typeface="TheSans C4s Plain" panose="020B0502050302020203" pitchFamily="34" charset="0"/>
            </a:rPr>
            <a:t>Der Weg ins Ehrenamt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solidFill>
                <a:schemeClr val="tx1"/>
              </a:solidFill>
              <a:latin typeface="TheSans C4s Plain" panose="020B0502050302020203" pitchFamily="34" charset="0"/>
            </a:rPr>
            <a:t>Betriebsrätinnen werden gefragt</a:t>
          </a:r>
        </a:p>
      </dsp:txBody>
      <dsp:txXfrm>
        <a:off x="3054223" y="1726871"/>
        <a:ext cx="1648167" cy="1648167"/>
      </dsp:txXfrm>
    </dsp:sp>
    <dsp:sp modelId="{A3D0DD0D-47B5-4319-B5AE-944262CE5F4F}">
      <dsp:nvSpPr>
        <dsp:cNvPr id="0" name=""/>
        <dsp:cNvSpPr/>
      </dsp:nvSpPr>
      <dsp:spPr>
        <a:xfrm>
          <a:off x="4805894" y="1290184"/>
          <a:ext cx="337227" cy="420674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3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000" kern="1200"/>
        </a:p>
      </dsp:txBody>
      <dsp:txXfrm>
        <a:off x="4805894" y="1374319"/>
        <a:ext cx="236059" cy="252404"/>
      </dsp:txXfrm>
    </dsp:sp>
    <dsp:sp modelId="{6D4BC8CA-97EB-4CA8-B2FD-2442AB26B4A9}">
      <dsp:nvSpPr>
        <dsp:cNvPr id="0" name=""/>
        <dsp:cNvSpPr/>
      </dsp:nvSpPr>
      <dsp:spPr>
        <a:xfrm>
          <a:off x="5432174" y="625161"/>
          <a:ext cx="1750721" cy="1750721"/>
        </a:xfrm>
        <a:prstGeom prst="roundRect">
          <a:avLst>
            <a:gd name="adj" fmla="val 1000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9E58E5-06E4-4763-A531-F73F01286165}">
      <dsp:nvSpPr>
        <dsp:cNvPr id="0" name=""/>
        <dsp:cNvSpPr/>
      </dsp:nvSpPr>
      <dsp:spPr>
        <a:xfrm>
          <a:off x="5717176" y="1675594"/>
          <a:ext cx="1750721" cy="1750721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>
              <a:solidFill>
                <a:schemeClr val="tx1"/>
              </a:solidFill>
              <a:latin typeface="TheSans C4s Plain" panose="020B0502050302020203" pitchFamily="34" charset="0"/>
            </a:rPr>
            <a:t>Kulturprogramm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solidFill>
                <a:schemeClr val="tx1"/>
              </a:solidFill>
              <a:latin typeface="TheSans C4s Plain" panose="020B0502050302020203" pitchFamily="34" charset="0"/>
            </a:rPr>
            <a:t>Improvisationstheater/ Schauspiel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>
              <a:solidFill>
                <a:schemeClr val="tx1"/>
              </a:solidFill>
              <a:latin typeface="TheSans C4s Plain" panose="020B0502050302020203" pitchFamily="34" charset="0"/>
            </a:rPr>
            <a:t>Weibliche Kommunikationsfallen</a:t>
          </a:r>
        </a:p>
      </dsp:txBody>
      <dsp:txXfrm>
        <a:off x="5768453" y="1726871"/>
        <a:ext cx="1648167" cy="16481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8BC36-1617-AA43-ACF0-B345D7865D7C}" type="datetimeFigureOut">
              <a:rPr lang="de-DE" smtClean="0"/>
              <a:t>21.06.21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DD6B7-B493-A04F-BD4A-D82215354F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19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ADD6B7-B493-A04F-BD4A-D82215354FB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5274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E42F-7671-4FCD-A014-232B2B76B921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69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7D0DB-6FE8-408D-ABB6-E68162329123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352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03A9A-F4DD-44ED-A6B0-874ABCD9F6D3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8338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762D-BB9E-4ED7-A450-635630933E8F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003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BA4C48-F62D-E84D-8682-DC1B0A13DA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5080C9E-11B1-A54D-B625-1CB3CC22DA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4AE3CC-C062-7644-9E5E-3DCFCAECE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7160-8AE2-4080-99E9-C880796A0973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6C23CD-E923-BC41-BC06-2ACF22B96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C5CE1F-709A-7E47-A007-B5CC4EDD4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2295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DA87A7-35B9-134D-BE60-950FA4C71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849182-F32F-5944-8A61-7EAA88C8B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975CB7-BC93-6C4B-86AD-ACFECC12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F7512-F9FB-4E2B-A5AB-19E618F4C21D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84F33A-0A8E-5D4D-81D3-A70D4D72D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23BCA2-C24F-FE42-BE80-A7C7D64BE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980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F17B5-CEDF-2F45-AB7C-AC1DEC513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06927A-8A68-494E-8802-3EA369E5E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A5BB06-B285-D14F-A43F-CFC596554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D0B2-17CF-4E2F-A889-C4D1804E58FB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D1DB81-1C97-484E-BB93-D777C12F7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CDCE3E-BE05-A64A-AEB7-A82861A4C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9706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CDB99-AA63-824D-9F9C-CB90174AE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F1C343-AEC1-374A-B705-F405EAD372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AC9A1D-887D-2541-B0FC-571F6C4765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85E2B38-FF29-4043-AC79-B4F22531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AA43-E45C-40A9-ABF1-3357F019494E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4CAE23-DAB4-D943-9FD0-3E2449CE7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BAE1017-CD0E-CC49-9512-52BB24C4F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471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D23B00-5BAA-F047-B9D6-E4B55BF12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1995B0-4768-B945-93C8-061FC653D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96A57D-3710-CB40-BAB9-A05D04DEE4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5078013-78C2-9441-9D6C-DC66ED47C5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D6DC9A5-2FF9-4D45-81E1-3A17479FB3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D9D504-A5D3-DA4D-B4D1-FC72DD219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31DF-C5AA-48C4-8493-6BF8AD361877}" type="datetime1">
              <a:rPr lang="de-DE" smtClean="0"/>
              <a:t>21.06.21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A5C556C-A39C-5348-A63F-CE4097834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32670AC-69C3-D24D-99DC-D208F53A7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967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0A850-B7BE-EE46-869E-7FAD8569F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12264F6-FBD3-7848-BB01-9754C01D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13FBD-D600-4333-A886-C90B44C23A3C}" type="datetime1">
              <a:rPr lang="de-DE" smtClean="0"/>
              <a:t>21.06.21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1C21B0-76A7-7847-BD9D-8D0674D9B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D6A560-9CFD-6F41-8DB8-B3082D14D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2009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538A78C-87D8-714B-9E5C-54F272751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C017-364D-43D3-917B-B3CA2F3982F3}" type="datetime1">
              <a:rPr lang="de-DE" smtClean="0"/>
              <a:t>21.06.21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A307DAA-F5A2-6043-BC5D-55E5087D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F7E0B9B-B885-7E40-A9D7-7528882F8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8090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72E73752-4008-4D7D-A9CB-D7D67DBCC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091835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830C8F-D94A-834E-8800-EF1E37C86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AEBC08-EFE3-7649-AA73-71D37C73E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A5975E-69F7-834A-B979-44AEB2860F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83477B-1A24-574E-8AB4-8CF98F849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89AC-0A34-4BC2-8E94-135BE11E822D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F36D7EA-F1D6-0948-805B-105E37201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017CB79-C136-BA40-9A88-9B84F9F08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199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6A8812-9C51-324F-A76F-47810E430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D7BA432-369F-4F44-A81B-101660BD03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6DDC2A4-544A-2247-9B45-99FA19068A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5587D6-4D70-104D-859B-7BA3D6653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9768-0391-4A64-B31A-DF0792BA09A8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C56ADA-0BE1-994D-925F-369E8A3F6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C157C5-2EB6-E841-9935-F2443D315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143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14E985-0E34-474F-B44E-43BA81570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1E76528-E5BE-C447-AA0B-F11DC37BE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A1D375-1974-BD41-84B9-0BAC78A53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21A5-AE17-44B3-BE06-6901CC1FFEF8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025E2C-B199-0348-A1BA-51F31C1C6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E91464-4D37-3544-9555-8596EAD5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1650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81ED443-4706-1348-AF07-4A3BE06FE0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A5C8566-1774-2C4E-B3C5-C9F5E21B4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8CA670-3DC3-C241-8777-8D7EBE91F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1F3B-AC23-4D66-A717-3D0F07F0C78D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6835A9-D5E7-664E-BE4C-CFE55B6CF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29FCA6-F64A-5C43-88AE-B3EDBB5D3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8681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C8E2A-D39F-4FCA-A2F5-785801E6879E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29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9ABC-1482-498B-92BF-24D2E57F384B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01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DF82-FC79-46FA-AD62-562002A4279A}" type="datetime1">
              <a:rPr lang="de-DE" smtClean="0"/>
              <a:t>21.06.21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09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C1C9-813C-4CFB-BD58-1DBE53FE5E34}" type="datetime1">
              <a:rPr lang="de-DE" smtClean="0"/>
              <a:t>21.06.21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503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7B5F3-0CB1-4BC0-B0E0-11633BCDB1A9}" type="datetime1">
              <a:rPr lang="de-DE" smtClean="0"/>
              <a:t>21.06.21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300"/>
            </a:lvl1pPr>
          </a:lstStyle>
          <a:p>
            <a:fld id="{EDF0E22D-195C-8C4C-88D3-DEB3D30ABAC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431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9C7BDC-898D-4D85-9A58-53D2B5E44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E941036-8B19-4535-AD77-DFA92CC09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6445-B4B8-4C2D-8513-1A8D35F61FEE}" type="datetime1">
              <a:rPr lang="de-DE" smtClean="0"/>
              <a:t>21.06.21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A9C8308-FE6C-4278-80FA-12C198A43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63D41D0-5A76-44E3-9626-E4FEFE019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32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3B16-AFD3-4C15-9900-8DF5CD4998A4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488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Spiel, Tisch enthält.&#10;&#10;Automatisch generierte Beschreibung">
            <a:extLst>
              <a:ext uri="{FF2B5EF4-FFF2-40B4-BE49-F238E27FC236}">
                <a16:creationId xmlns:a16="http://schemas.microsoft.com/office/drawing/2014/main" id="{81A12979-A8F0-B644-8E72-F68F39CBF60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-24466"/>
            <a:ext cx="9144000" cy="5159066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42AFC-9008-4BB1-97DE-C1B17639A5C7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91362" y="488649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DF0E22D-195C-8C4C-88D3-DEB3D30ABAC5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172191F-8CB3-4E15-BBF8-628E3005199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743862" y="3685542"/>
            <a:ext cx="1285838" cy="909719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F970DB7-9606-40DE-A17D-2F44001B9656}"/>
              </a:ext>
            </a:extLst>
          </p:cNvPr>
          <p:cNvSpPr txBox="1"/>
          <p:nvPr userDrawn="1"/>
        </p:nvSpPr>
        <p:spPr>
          <a:xfrm>
            <a:off x="0" y="4967525"/>
            <a:ext cx="3241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eSans C4s Plain" panose="020B0502050302020203" pitchFamily="34" charset="0"/>
                <a:ea typeface="+mn-ea"/>
                <a:cs typeface="Arial"/>
              </a:rPr>
              <a:t>© 2021 IG BCE, Vorstandsbereich 5, Abteilung Frauen/Gleichstellung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647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42FFC4D-54FD-DC44-A2DA-1E452E1B374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0" y="-15564"/>
            <a:ext cx="9144000" cy="5159065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61A685D-6924-954D-A3CA-4FB603BA5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4C0875-F0AB-C940-9745-0E159E8B4A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A6C55F-6AF3-E843-8324-C270299F1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0457-CC18-49EA-B4F8-D6E4AC38162F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6597F9-B21A-534E-BEEF-D816A44C4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E8739D-74B8-474D-A2CC-EF4ADED3C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37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13F242-43CB-E546-A57F-9739EED73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199220"/>
            <a:ext cx="6858000" cy="1281085"/>
          </a:xfrm>
        </p:spPr>
        <p:txBody>
          <a:bodyPr>
            <a:normAutofit fontScale="90000"/>
          </a:bodyPr>
          <a:lstStyle/>
          <a:p>
            <a:br>
              <a:rPr lang="de-DE" sz="4000" dirty="0">
                <a:latin typeface="TheSans C4s Plain" panose="020B0502050302020203" pitchFamily="34" charset="0"/>
              </a:rPr>
            </a:br>
            <a:r>
              <a:rPr lang="de-DE" sz="4000" dirty="0">
                <a:latin typeface="TheSans C4s Plain" panose="020B0502050302020203" pitchFamily="34" charset="0"/>
              </a:rPr>
              <a:t>Betriebsratswahl 2022</a:t>
            </a:r>
            <a:br>
              <a:rPr lang="de-DE" sz="4000" dirty="0">
                <a:latin typeface="TheSans C4s Plain" panose="020B0502050302020203" pitchFamily="34" charset="0"/>
              </a:rPr>
            </a:br>
            <a:r>
              <a:rPr lang="de-DE" sz="4000" dirty="0">
                <a:latin typeface="TheSans C4s Plain" panose="020B0502050302020203" pitchFamily="34" charset="0"/>
              </a:rPr>
              <a:t>Frauen als Kandidatinnen gewinnen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D6B5E177-A7E0-6444-B194-A8BC66091B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7995" y="3810220"/>
            <a:ext cx="4248806" cy="989943"/>
          </a:xfrm>
        </p:spPr>
        <p:txBody>
          <a:bodyPr>
            <a:normAutofit/>
          </a:bodyPr>
          <a:lstStyle/>
          <a:p>
            <a:pPr algn="l"/>
            <a:r>
              <a:rPr lang="de-DE" dirty="0"/>
              <a:t>Name: Marion Hackenthal</a:t>
            </a:r>
          </a:p>
          <a:p>
            <a:pPr algn="l"/>
            <a:r>
              <a:rPr lang="de-DE" dirty="0"/>
              <a:t>Abteilung Frauen/Gleichstellung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04ECC3-2D02-8B49-ACED-C98AD530E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6325" y="1869305"/>
            <a:ext cx="14351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926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2652B5-0ED3-4357-AB9D-4580A24210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9988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b="1" dirty="0">
                <a:latin typeface="TheSans C4s Plain" panose="020B0502050302020203" pitchFamily="34" charset="0"/>
                <a:cs typeface="Arial" panose="020B0604020202020204" pitchFamily="34" charset="0"/>
              </a:rPr>
              <a:t>Ablauf Abendveranstaltung</a:t>
            </a:r>
          </a:p>
          <a:p>
            <a:pPr marL="0" indent="0">
              <a:buNone/>
            </a:pPr>
            <a:endParaRPr lang="de-DE" sz="2800" b="1" i="1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A21A16A-9ECC-4AE5-83BC-F5E11CF7638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10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E80A1B6-C3EB-42E1-A741-B0DE7D115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79" y="1040328"/>
            <a:ext cx="5385923" cy="3755383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8EECE871-B367-48B1-A382-A7E9D12C0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553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563E73-D547-4869-A41A-7C55D8F0E42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11</a:t>
            </a:fld>
            <a:endParaRPr lang="de-DE" dirty="0"/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id="{590CE588-8F28-40EE-9519-58A231DB1157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7200" y="712470"/>
            <a:ext cx="8229600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b="1" dirty="0">
                <a:latin typeface="TheSans C4s Plain" panose="020B0502050302020203" pitchFamily="34" charset="0"/>
                <a:cs typeface="Arial" panose="020B0604020202020204" pitchFamily="34" charset="0"/>
              </a:rPr>
              <a:t>Ablauf Talk Time im Betrieb</a:t>
            </a:r>
          </a:p>
          <a:p>
            <a:pPr marL="0" indent="0">
              <a:buNone/>
            </a:pPr>
            <a:endParaRPr lang="de-DE" altLang="de-DE" sz="2800" b="1" i="1" dirty="0">
              <a:solidFill>
                <a:srgbClr val="B2C824"/>
              </a:solidFill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altLang="de-DE" sz="2800" b="1" i="1" dirty="0">
              <a:solidFill>
                <a:srgbClr val="B2C824"/>
              </a:solidFill>
              <a:effectLst/>
              <a:latin typeface="TheSans C4s Plain" panose="020B0502050302020203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9AC82CF-7F32-4874-96F3-43524528B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45146"/>
            <a:ext cx="6553768" cy="3218967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3D17BC73-A1E9-4DD2-A910-1F9B7A98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774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88B5090-DEE3-4175-ADC2-7300F2029E8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12</a:t>
            </a:fld>
            <a:endParaRPr lang="de-DE" dirty="0"/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id="{7EC3C18A-6D93-45E7-8EBC-95906FDA2AC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7200" y="633081"/>
            <a:ext cx="8229600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b="1" dirty="0">
                <a:latin typeface="TheSans C4s Plain" panose="020B0502050302020203" pitchFamily="34" charset="0"/>
                <a:cs typeface="Arial" panose="020B0604020202020204" pitchFamily="34" charset="0"/>
              </a:rPr>
              <a:t>Modul Kennenlernen/Eröffnung</a:t>
            </a:r>
          </a:p>
          <a:p>
            <a:pPr marL="0" indent="0">
              <a:buNone/>
            </a:pPr>
            <a:endParaRPr lang="de-DE" altLang="de-DE" sz="2800" b="1" i="1" dirty="0">
              <a:solidFill>
                <a:srgbClr val="B2C824"/>
              </a:solidFill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altLang="de-DE" sz="2800" b="1" i="1" dirty="0">
              <a:solidFill>
                <a:srgbClr val="B2C824"/>
              </a:solidFill>
              <a:effectLst/>
              <a:latin typeface="TheSans C4s Plain" panose="020B0502050302020203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E8B35BC3-C7F1-4200-B562-9A7435077C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1874668"/>
              </p:ext>
            </p:extLst>
          </p:nvPr>
        </p:nvGraphicFramePr>
        <p:xfrm>
          <a:off x="535052" y="1099729"/>
          <a:ext cx="5064761" cy="3528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el 1">
            <a:extLst>
              <a:ext uri="{FF2B5EF4-FFF2-40B4-BE49-F238E27FC236}">
                <a16:creationId xmlns:a16="http://schemas.microsoft.com/office/drawing/2014/main" id="{7683F0FF-02F2-4A3B-AD81-6E891C133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009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56C5B6-3568-4671-9930-C64F6DB97CF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13</a:t>
            </a:fld>
            <a:endParaRPr lang="de-DE" dirty="0"/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id="{C748C286-961C-4A8C-86A8-6540AB75547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7200" y="651333"/>
            <a:ext cx="8229600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b="1" dirty="0">
                <a:latin typeface="TheSans C4s Plain" panose="020B0502050302020203" pitchFamily="34" charset="0"/>
                <a:cs typeface="Arial" panose="020B0604020202020204" pitchFamily="34" charset="0"/>
              </a:rPr>
              <a:t>Modul Workshop</a:t>
            </a:r>
          </a:p>
          <a:p>
            <a:pPr marL="0" indent="0">
              <a:buNone/>
            </a:pPr>
            <a:endParaRPr lang="de-DE" altLang="de-DE" sz="2800" i="1" dirty="0">
              <a:solidFill>
                <a:srgbClr val="B2C824"/>
              </a:solidFill>
              <a:effectLst/>
              <a:latin typeface="TheSans C4s Plain" panose="020B0502050302020203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DD07CD25-9603-40D6-8B62-ECD7348E62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7273713"/>
              </p:ext>
            </p:extLst>
          </p:nvPr>
        </p:nvGraphicFramePr>
        <p:xfrm>
          <a:off x="548639" y="1098092"/>
          <a:ext cx="5306356" cy="3672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el 1">
            <a:extLst>
              <a:ext uri="{FF2B5EF4-FFF2-40B4-BE49-F238E27FC236}">
                <a16:creationId xmlns:a16="http://schemas.microsoft.com/office/drawing/2014/main" id="{0CD6D276-7E3C-4462-A737-D673EF646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236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BBB4EF-13E1-4A14-A684-EC8993940D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51408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b="1" dirty="0">
                <a:latin typeface="TheSans C4s Plain" panose="020B0502050302020203" pitchFamily="34" charset="0"/>
                <a:cs typeface="Arial" panose="020B0604020202020204" pitchFamily="34" charset="0"/>
              </a:rPr>
              <a:t>Modul Workshop</a:t>
            </a:r>
          </a:p>
          <a:p>
            <a:pPr marL="0" indent="0">
              <a:buNone/>
            </a:pPr>
            <a:endParaRPr lang="de-DE" sz="2800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F7AA10-1E00-45D9-8C4D-92454DACBD4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14</a:t>
            </a:fld>
            <a:endParaRPr lang="de-DE" dirty="0"/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C946F494-1B58-4E8D-8238-0E7E968543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099194"/>
              </p:ext>
            </p:extLst>
          </p:nvPr>
        </p:nvGraphicFramePr>
        <p:xfrm>
          <a:off x="348288" y="1089454"/>
          <a:ext cx="6616392" cy="3643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el 1">
            <a:extLst>
              <a:ext uri="{FF2B5EF4-FFF2-40B4-BE49-F238E27FC236}">
                <a16:creationId xmlns:a16="http://schemas.microsoft.com/office/drawing/2014/main" id="{4B2A55B3-83B0-4DAD-9E72-871013803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29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86B2EED-2244-4C22-B248-78CBEA99C3C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15</a:t>
            </a:fld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C28725D-0E47-4736-BF37-361D8D22C7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62" y="625993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b="1" dirty="0">
                <a:solidFill>
                  <a:srgbClr val="B2C824"/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  <a:t>Modul Abschluss/ Einbindung/ WIR-Gefühl</a:t>
            </a:r>
          </a:p>
          <a:p>
            <a:pPr marL="0" indent="0">
              <a:buNone/>
            </a:pPr>
            <a:endParaRPr lang="de-DE" sz="2800" i="1" dirty="0">
              <a:solidFill>
                <a:schemeClr val="accent3">
                  <a:lumMod val="75000"/>
                </a:schemeClr>
              </a:solidFill>
              <a:latin typeface="TheSans C4s Plain" panose="020B0502050302020203" pitchFamily="34" charset="0"/>
            </a:endParaRPr>
          </a:p>
          <a:p>
            <a:endParaRPr lang="de-DE" sz="2800" i="1" dirty="0">
              <a:latin typeface="TheSans C4s Plain" panose="020B0502050302020203" pitchFamily="34" charset="0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3D840AD-59D3-4452-B017-9A015AF7A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60490D6D-8B92-459B-864A-9E495B37E3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9182362"/>
              </p:ext>
            </p:extLst>
          </p:nvPr>
        </p:nvGraphicFramePr>
        <p:xfrm>
          <a:off x="488628" y="625993"/>
          <a:ext cx="7471614" cy="4051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81923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A3A3B18-7BDC-41B3-B970-E403B2F25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4" y="973881"/>
            <a:ext cx="7812868" cy="1829779"/>
          </a:xfrm>
          <a:prstGeom prst="rect">
            <a:avLst/>
          </a:prstGeom>
        </p:spPr>
      </p:pic>
      <p:sp>
        <p:nvSpPr>
          <p:cNvPr id="5" name="Inhaltsplatzhalter 5">
            <a:extLst>
              <a:ext uri="{FF2B5EF4-FFF2-40B4-BE49-F238E27FC236}">
                <a16:creationId xmlns:a16="http://schemas.microsoft.com/office/drawing/2014/main" id="{FE7DC3B1-9384-402F-A682-41C45E602405}"/>
              </a:ext>
            </a:extLst>
          </p:cNvPr>
          <p:cNvSpPr txBox="1">
            <a:spLocks/>
          </p:cNvSpPr>
          <p:nvPr/>
        </p:nvSpPr>
        <p:spPr>
          <a:xfrm>
            <a:off x="647564" y="2803660"/>
            <a:ext cx="4676795" cy="182977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20" b="1" kern="1200" baseline="30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1200" cap="all" baseline="0" dirty="0">
              <a:latin typeface="TheSans C4s Plain" panose="020B0502050302020203" pitchFamily="34" charset="0"/>
            </a:endParaRPr>
          </a:p>
          <a:p>
            <a:endParaRPr lang="de-DE" sz="1200" cap="all" baseline="0" dirty="0">
              <a:latin typeface="TheSans C4s Plain" panose="020B0502050302020203" pitchFamily="34" charset="0"/>
            </a:endParaRPr>
          </a:p>
          <a:p>
            <a:endParaRPr lang="de-DE" sz="1200" cap="all" baseline="0" dirty="0">
              <a:latin typeface="TheSans C4s Plain" panose="020B0502050302020203" pitchFamily="34" charset="0"/>
            </a:endParaRPr>
          </a:p>
          <a:p>
            <a:r>
              <a:rPr lang="de-DE" sz="1200" b="0" cap="all" baseline="0" dirty="0">
                <a:latin typeface="TheSans C4s Plain" panose="020B0502050302020203" pitchFamily="34" charset="0"/>
              </a:rPr>
              <a:t>Kontakt:</a:t>
            </a:r>
          </a:p>
          <a:p>
            <a:endParaRPr lang="de-DE" sz="1200" b="0" cap="all" baseline="0" dirty="0">
              <a:latin typeface="TheSans C4s Plain" panose="020B0502050302020203" pitchFamily="34" charset="0"/>
            </a:endParaRPr>
          </a:p>
          <a:p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IG BCE Hauptverwaltung</a:t>
            </a:r>
          </a:p>
          <a:p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Vorstandsbereich 5</a:t>
            </a:r>
          </a:p>
          <a:p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Abteilung Frauen/Gleichstellung</a:t>
            </a:r>
          </a:p>
          <a:p>
            <a:r>
              <a:rPr lang="de-DE" altLang="de-DE" sz="1200" b="0" cap="all" baseline="0" dirty="0" err="1">
                <a:latin typeface="TheSans C4s Plain" panose="020B0502050302020203" pitchFamily="34" charset="0"/>
                <a:cs typeface="Arial" panose="020B0604020202020204" pitchFamily="34" charset="0"/>
              </a:rPr>
              <a:t>Königsworther</a:t>
            </a:r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 Platz 6</a:t>
            </a:r>
          </a:p>
          <a:p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30167 Hannover</a:t>
            </a:r>
          </a:p>
          <a:p>
            <a:endParaRPr lang="de-DE" altLang="de-DE" sz="1200" b="0" cap="all" baseline="0" dirty="0"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E-Mail: </a:t>
            </a:r>
            <a:r>
              <a:rPr lang="de-DE" altLang="de-DE" sz="1200" b="0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abt.frauen-gleichstellung@igbce.de</a:t>
            </a:r>
          </a:p>
          <a:p>
            <a:endParaRPr lang="de-DE" sz="1200" b="0" cap="all" baseline="0" dirty="0">
              <a:latin typeface="TheSans C4s Plain" panose="020B0502050302020203" pitchFamily="34" charset="0"/>
            </a:endParaRPr>
          </a:p>
          <a:p>
            <a:endParaRPr lang="de-DE" sz="1200" cap="all" dirty="0">
              <a:latin typeface="TheSans C4s Plain" panose="020B0502050302020203" pitchFamily="34" charset="0"/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5DBA8C9-4134-4B99-ACBF-C24B46CEC59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4402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23AAC-73D7-41A3-BE7F-7CEC677E3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3062" y="20322"/>
            <a:ext cx="2388781" cy="503274"/>
          </a:xfrm>
        </p:spPr>
        <p:txBody>
          <a:bodyPr>
            <a:noAutofit/>
          </a:bodyPr>
          <a:lstStyle/>
          <a:p>
            <a:r>
              <a:rPr lang="de-DE" sz="3200" b="1" dirty="0">
                <a:latin typeface="TheSans C4s Plain" panose="020B0502050302020203" pitchFamily="34" charset="0"/>
              </a:rPr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BD2E0B-38BD-4304-8F15-B7F3C312F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800" b="1" dirty="0">
                <a:solidFill>
                  <a:srgbClr val="E00E1A"/>
                </a:solidFill>
                <a:latin typeface="TheSans C4s Plain" panose="020B0502050302020203" pitchFamily="34" charset="0"/>
                <a:ea typeface="+mj-ea"/>
                <a:cs typeface="+mj-cs"/>
              </a:rPr>
              <a:t>	</a:t>
            </a:r>
            <a:r>
              <a:rPr lang="de-DE" sz="2800" dirty="0">
                <a:solidFill>
                  <a:srgbClr val="E00E1A"/>
                </a:solidFill>
                <a:latin typeface="TheSans C4s Plain" panose="020B0502050302020203" pitchFamily="34" charset="0"/>
                <a:ea typeface="+mj-ea"/>
                <a:cs typeface="+mj-cs"/>
              </a:rPr>
              <a:t>›</a:t>
            </a:r>
            <a:r>
              <a:rPr lang="de-DE" sz="2800" b="1" dirty="0">
                <a:solidFill>
                  <a:srgbClr val="E00E1A"/>
                </a:solidFill>
                <a:latin typeface="TheSans C4s Plain" panose="020B0502050302020203" pitchFamily="34" charset="0"/>
                <a:ea typeface="+mj-ea"/>
                <a:cs typeface="+mj-cs"/>
              </a:rPr>
              <a:t> </a:t>
            </a: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Konzept zur Ansprache von    </a:t>
            </a:r>
            <a:b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</a:b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        Kandidatinnen zur Betriebsratswahl</a:t>
            </a:r>
            <a:b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</a:b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	</a:t>
            </a:r>
            <a:r>
              <a:rPr lang="de-DE" sz="2800" dirty="0">
                <a:solidFill>
                  <a:srgbClr val="FF0000"/>
                </a:solidFill>
                <a:latin typeface="TheSans C4s Plain" panose="020B0502050302020203" pitchFamily="34" charset="0"/>
                <a:ea typeface="+mj-ea"/>
                <a:cs typeface="+mj-cs"/>
              </a:rPr>
              <a:t>›</a:t>
            </a: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 Ziele</a:t>
            </a:r>
            <a:b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</a:b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	</a:t>
            </a:r>
            <a:r>
              <a:rPr lang="de-DE" sz="2800" dirty="0">
                <a:solidFill>
                  <a:srgbClr val="FF0000"/>
                </a:solidFill>
                <a:latin typeface="TheSans C4s Plain" panose="020B0502050302020203" pitchFamily="34" charset="0"/>
                <a:ea typeface="+mj-ea"/>
                <a:cs typeface="+mj-cs"/>
              </a:rPr>
              <a:t>›</a:t>
            </a: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 Ansprache im Betrieb</a:t>
            </a:r>
            <a:b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</a:b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	</a:t>
            </a:r>
            <a:r>
              <a:rPr lang="de-DE" sz="2800" dirty="0">
                <a:solidFill>
                  <a:srgbClr val="FF0000"/>
                </a:solidFill>
                <a:latin typeface="TheSans C4s Plain" panose="020B0502050302020203" pitchFamily="34" charset="0"/>
                <a:ea typeface="+mj-ea"/>
                <a:cs typeface="+mj-cs"/>
              </a:rPr>
              <a:t>›</a:t>
            </a: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 Zeitraum</a:t>
            </a:r>
            <a:b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</a:b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	</a:t>
            </a:r>
            <a:r>
              <a:rPr lang="de-DE" sz="2800" dirty="0">
                <a:solidFill>
                  <a:srgbClr val="FF0000"/>
                </a:solidFill>
                <a:latin typeface="TheSans C4s Plain" panose="020B0502050302020203" pitchFamily="34" charset="0"/>
                <a:ea typeface="+mj-ea"/>
                <a:cs typeface="+mj-cs"/>
              </a:rPr>
              <a:t>›</a:t>
            </a: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 Ablauf Veranstaltungen</a:t>
            </a:r>
            <a:b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</a:b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	</a:t>
            </a:r>
            <a:r>
              <a:rPr lang="de-DE" sz="2800" dirty="0">
                <a:solidFill>
                  <a:srgbClr val="FF0000"/>
                </a:solidFill>
                <a:latin typeface="TheSans C4s Plain" panose="020B0502050302020203" pitchFamily="34" charset="0"/>
                <a:ea typeface="+mj-ea"/>
                <a:cs typeface="+mj-cs"/>
              </a:rPr>
              <a:t>›</a:t>
            </a:r>
            <a: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  <a:t> Module</a:t>
            </a:r>
            <a:br>
              <a:rPr lang="de-DE" sz="2800" dirty="0">
                <a:latin typeface="TheSans C4s Plain" panose="020B0502050302020203" pitchFamily="34" charset="0"/>
                <a:ea typeface="+mj-ea"/>
                <a:cs typeface="+mj-cs"/>
              </a:rPr>
            </a:br>
            <a:endParaRPr lang="de-DE" sz="2800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DB62C0-8062-46AE-8654-8DB685D2BC2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2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2165DF7-CB83-914B-9337-E1CBD93B2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8788" y="977378"/>
            <a:ext cx="1956174" cy="112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219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CE55BB-8CA2-4BBC-A613-2313957FF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2751"/>
            <a:ext cx="8229600" cy="37928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altLang="de-DE" sz="2400" dirty="0">
                <a:latin typeface="TheSans C4s Plain" panose="020B0502050302020203" pitchFamily="34" charset="0"/>
                <a:ea typeface="+mj-ea"/>
                <a:cs typeface="Arial" panose="020B0604020202020204" pitchFamily="34" charset="0"/>
              </a:rPr>
              <a:t>Konzept zur Ansprache von Kandidatinnen zur Betriebsratswahl</a:t>
            </a:r>
            <a:br>
              <a:rPr lang="de-DE" altLang="de-DE" sz="2400" dirty="0">
                <a:latin typeface="TheSans C4s Plain" panose="020B0502050302020203" pitchFamily="34" charset="0"/>
                <a:ea typeface="+mj-ea"/>
                <a:cs typeface="Arial" panose="020B0604020202020204" pitchFamily="34" charset="0"/>
              </a:rPr>
            </a:br>
            <a:endParaRPr lang="de-DE" altLang="de-DE" sz="2400" dirty="0">
              <a:latin typeface="TheSans C4s Plain" panose="020B0502050302020203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DE" sz="2000" dirty="0">
                <a:solidFill>
                  <a:srgbClr val="E00E1A"/>
                </a:solidFill>
                <a:latin typeface="TheSans C4s Plain" panose="020B0502050302020203" pitchFamily="34" charset="0"/>
                <a:ea typeface="+mj-ea"/>
                <a:cs typeface="+mj-cs"/>
              </a:rPr>
              <a:t>› </a:t>
            </a:r>
            <a:r>
              <a:rPr lang="de-DE" sz="2000" dirty="0">
                <a:solidFill>
                  <a:prstClr val="black"/>
                </a:solidFill>
                <a:latin typeface="TheSans C4s Plain" panose="020B0502050302020203" pitchFamily="34" charset="0"/>
                <a:ea typeface="+mj-ea"/>
                <a:cs typeface="+mj-cs"/>
              </a:rPr>
              <a:t>Um den Frauenanteil in den Betriebsratsgremien zu erhöhen, bietet die</a:t>
            </a:r>
          </a:p>
          <a:p>
            <a:pPr marL="0" indent="0">
              <a:buNone/>
            </a:pPr>
            <a:r>
              <a:rPr lang="de-DE" sz="2000" dirty="0">
                <a:solidFill>
                  <a:prstClr val="black"/>
                </a:solidFill>
                <a:latin typeface="TheSans C4s Plain" panose="020B0502050302020203" pitchFamily="34" charset="0"/>
                <a:ea typeface="+mj-ea"/>
                <a:cs typeface="+mj-cs"/>
              </a:rPr>
              <a:t>   IG BCE Informationsveranstaltungen an, um Frauen bei der</a:t>
            </a:r>
          </a:p>
          <a:p>
            <a:pPr marL="0" indent="0">
              <a:buNone/>
            </a:pPr>
            <a:r>
              <a:rPr lang="de-DE" sz="2000" dirty="0">
                <a:solidFill>
                  <a:prstClr val="black"/>
                </a:solidFill>
                <a:latin typeface="TheSans C4s Plain" panose="020B0502050302020203" pitchFamily="34" charset="0"/>
                <a:ea typeface="+mj-ea"/>
                <a:cs typeface="+mj-cs"/>
              </a:rPr>
              <a:t>   Entscheidung zu unterstützen. </a:t>
            </a:r>
            <a:br>
              <a:rPr lang="de-DE" sz="2000" dirty="0">
                <a:solidFill>
                  <a:prstClr val="black"/>
                </a:solidFill>
                <a:latin typeface="TheSans C4s Plain" panose="020B0502050302020203" pitchFamily="34" charset="0"/>
                <a:ea typeface="+mj-ea"/>
                <a:cs typeface="+mj-cs"/>
              </a:rPr>
            </a:br>
            <a:br>
              <a:rPr lang="de-DE" sz="2000" dirty="0">
                <a:solidFill>
                  <a:prstClr val="black"/>
                </a:solidFill>
                <a:latin typeface="TheSans C4s Plain" panose="020B0502050302020203" pitchFamily="34" charset="0"/>
                <a:ea typeface="+mj-ea"/>
                <a:cs typeface="+mj-cs"/>
              </a:rPr>
            </a:br>
            <a:r>
              <a:rPr lang="de-DE" sz="2000" dirty="0">
                <a:solidFill>
                  <a:srgbClr val="E00E1A"/>
                </a:solidFill>
                <a:latin typeface="TheSans C4s Plain" panose="020B0502050302020203" pitchFamily="34" charset="0"/>
                <a:ea typeface="+mj-ea"/>
                <a:cs typeface="+mj-cs"/>
              </a:rPr>
              <a:t>› </a:t>
            </a:r>
            <a:r>
              <a:rPr lang="de-DE" sz="2000" dirty="0">
                <a:solidFill>
                  <a:prstClr val="black"/>
                </a:solidFill>
                <a:latin typeface="TheSans C4s Plain" panose="020B0502050302020203" pitchFamily="34" charset="0"/>
                <a:ea typeface="+mj-ea"/>
                <a:cs typeface="+mj-cs"/>
              </a:rPr>
              <a:t>Das vorliegende Konzept ist so aufgebaut, dass die jeweilig gewählte </a:t>
            </a:r>
          </a:p>
          <a:p>
            <a:pPr marL="0" indent="0">
              <a:buNone/>
            </a:pPr>
            <a:r>
              <a:rPr lang="de-DE" sz="2000" dirty="0">
                <a:solidFill>
                  <a:prstClr val="black"/>
                </a:solidFill>
                <a:latin typeface="TheSans C4s Plain" panose="020B0502050302020203" pitchFamily="34" charset="0"/>
                <a:ea typeface="+mj-ea"/>
                <a:cs typeface="+mj-cs"/>
              </a:rPr>
              <a:t>   Veranstaltung modular aufgebaut werden kann – je nach Zielgruppe</a:t>
            </a:r>
          </a:p>
          <a:p>
            <a:pPr marL="0" indent="0">
              <a:buNone/>
            </a:pPr>
            <a:r>
              <a:rPr lang="de-DE" sz="2000" dirty="0">
                <a:solidFill>
                  <a:prstClr val="black"/>
                </a:solidFill>
                <a:latin typeface="TheSans C4s Plain" panose="020B0502050302020203" pitchFamily="34" charset="0"/>
                <a:ea typeface="+mj-ea"/>
                <a:cs typeface="+mj-cs"/>
              </a:rPr>
              <a:t>   und geplantem Zeitumfang:</a:t>
            </a:r>
            <a:br>
              <a:rPr lang="de-DE" sz="2000" dirty="0">
                <a:solidFill>
                  <a:prstClr val="black"/>
                </a:solidFill>
                <a:latin typeface="TheSans C4s Plain" panose="020B0502050302020203" pitchFamily="34" charset="0"/>
                <a:ea typeface="+mj-ea"/>
                <a:cs typeface="+mj-cs"/>
              </a:rPr>
            </a:br>
            <a:endParaRPr lang="de-DE" sz="2000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40DEE4-4924-479D-AA4B-A909A99E27E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3</a:t>
            </a:fld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2AFD2534-B8B3-471B-9E1F-E16CC1B08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994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0EB0439-6A40-495B-8166-E549A285C2E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4</a:t>
            </a:fld>
            <a:endParaRPr lang="de-DE" dirty="0"/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CA4E3D8D-FDBC-412D-92C9-6E77D1970B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999706"/>
              </p:ext>
            </p:extLst>
          </p:nvPr>
        </p:nvGraphicFramePr>
        <p:xfrm>
          <a:off x="373380" y="1150620"/>
          <a:ext cx="8176260" cy="3306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el 1">
            <a:extLst>
              <a:ext uri="{FF2B5EF4-FFF2-40B4-BE49-F238E27FC236}">
                <a16:creationId xmlns:a16="http://schemas.microsoft.com/office/drawing/2014/main" id="{CD612586-BA08-4845-AF82-FE93CA62C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676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5C9E73-5545-44CB-9EF5-BE646D92FD3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5</a:t>
            </a:fld>
            <a:endParaRPr lang="de-DE" dirty="0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6CBEC6A0-940C-464A-87D5-764008DE91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029625"/>
              </p:ext>
            </p:extLst>
          </p:nvPr>
        </p:nvGraphicFramePr>
        <p:xfrm>
          <a:off x="457200" y="1174837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>
            <a:extLst>
              <a:ext uri="{FF2B5EF4-FFF2-40B4-BE49-F238E27FC236}">
                <a16:creationId xmlns:a16="http://schemas.microsoft.com/office/drawing/2014/main" id="{7F8E1669-B871-4597-8473-440952020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772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F4F39C-5755-4D82-B897-7121B577A6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6</a:t>
            </a:fld>
            <a:endParaRPr lang="de-DE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E47E7AA4-33D8-4D0E-9A94-6A2D1651FA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598250"/>
              </p:ext>
            </p:extLst>
          </p:nvPr>
        </p:nvGraphicFramePr>
        <p:xfrm>
          <a:off x="457200" y="97917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4F22BA1A-4CCF-4119-A253-177D6299D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615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E11694-AFF4-407F-BC5F-6512A3AC76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520" y="874514"/>
            <a:ext cx="82296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800" b="1" dirty="0">
                <a:latin typeface="TheSans C4s Plain" panose="020B0502050302020203" pitchFamily="34" charset="0"/>
              </a:rPr>
              <a:t>Ziele</a:t>
            </a:r>
          </a:p>
          <a:p>
            <a:pPr marL="0" indent="0" algn="ctr">
              <a:buNone/>
            </a:pPr>
            <a:endParaRPr lang="de-DE" sz="2800" b="1" i="1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B933045-B831-41AD-B5E8-F3E9DBEB27A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7</a:t>
            </a:fld>
            <a:endParaRPr lang="de-DE" dirty="0"/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8D9035D1-15E8-4166-8D53-7D7AC325E0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6004393"/>
              </p:ext>
            </p:extLst>
          </p:nvPr>
        </p:nvGraphicFramePr>
        <p:xfrm>
          <a:off x="1151600" y="1457857"/>
          <a:ext cx="6840800" cy="32306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el 1">
            <a:extLst>
              <a:ext uri="{FF2B5EF4-FFF2-40B4-BE49-F238E27FC236}">
                <a16:creationId xmlns:a16="http://schemas.microsoft.com/office/drawing/2014/main" id="{661506FB-E7FD-425F-9045-A23AF06C9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938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760AB77-3999-4590-883B-5D6844AA490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8</a:t>
            </a:fld>
            <a:endParaRPr lang="de-DE" dirty="0"/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id="{081975B9-CBA5-4FD6-810E-DDDEFB52A26F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7200" y="612990"/>
            <a:ext cx="8229600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000" b="1" dirty="0">
                <a:latin typeface="TheSans C4s Plain" panose="020B0502050302020203" pitchFamily="34" charset="0"/>
                <a:cs typeface="Arial" panose="020B0604020202020204" pitchFamily="34" charset="0"/>
              </a:rPr>
              <a:t>Ablauf Konferenz Landesbezirk/Bezirk</a:t>
            </a:r>
            <a:endParaRPr lang="de-DE" altLang="de-DE" sz="2000" b="1" dirty="0">
              <a:effectLst/>
              <a:latin typeface="TheSans C4s Plain" panose="020B0502050302020203" pitchFamily="34" charset="0"/>
              <a:cs typeface="Arial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E2C1DD5-93FD-4B5D-BDA2-24EBDDC40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33265"/>
            <a:ext cx="4724131" cy="3818377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F1559F0D-8634-4BFE-8743-65056B5B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-14105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200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C95CD3F-29AA-4DF2-A02E-50E68D862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89715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b="1" dirty="0">
                <a:latin typeface="TheSans C4s Plain" panose="020B0502050302020203" pitchFamily="34" charset="0"/>
                <a:cs typeface="Arial" panose="020B0604020202020204" pitchFamily="34" charset="0"/>
              </a:rPr>
              <a:t>Ablauf Frauenfrühstück</a:t>
            </a:r>
          </a:p>
          <a:p>
            <a:pPr marL="0" indent="0">
              <a:buNone/>
            </a:pPr>
            <a:endParaRPr lang="de-DE" sz="2800" b="1" i="1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94B42A4-A575-4D7B-80BE-AEDE47B3449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791362" y="4886499"/>
            <a:ext cx="2133600" cy="273844"/>
          </a:xfrm>
        </p:spPr>
        <p:txBody>
          <a:bodyPr/>
          <a:lstStyle/>
          <a:p>
            <a:fld id="{EDF0E22D-195C-8C4C-88D3-DEB3D30ABAC5}" type="slidenum">
              <a:rPr lang="de-DE" smtClean="0"/>
              <a:t>9</a:t>
            </a:fld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4682D05-ADE6-447F-922D-EE77B294D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55037"/>
            <a:ext cx="5910747" cy="3711399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828C1651-64DD-426A-9C0A-6CD26D057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025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455</Words>
  <Application>Microsoft Macintosh PowerPoint</Application>
  <PresentationFormat>Bildschirmpräsentation (16:9)</PresentationFormat>
  <Paragraphs>129</Paragraphs>
  <Slides>16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TheSans C4s Plain</vt:lpstr>
      <vt:lpstr>Office-Design</vt:lpstr>
      <vt:lpstr>Benutzerdefiniertes Design</vt:lpstr>
      <vt:lpstr> Betriebsratswahl 2022 Frauen als Kandidatinnen gewinnen</vt:lpstr>
      <vt:lpstr>Agenda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PowerPoint-Präsentation</vt:lpstr>
    </vt:vector>
  </TitlesOfParts>
  <Company>PMinteractive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Natalie Lüttge</dc:creator>
  <cp:lastModifiedBy>Christian Drewes</cp:lastModifiedBy>
  <cp:revision>68</cp:revision>
  <dcterms:created xsi:type="dcterms:W3CDTF">2012-02-08T14:48:11Z</dcterms:created>
  <dcterms:modified xsi:type="dcterms:W3CDTF">2021-06-21T10:38:12Z</dcterms:modified>
</cp:coreProperties>
</file>